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58" r:id="rId5"/>
  </p:sldIdLst>
  <p:sldSz cx="6858000" cy="9144000" type="letter"/>
  <p:notesSz cx="6858000" cy="9144000"/>
  <p:defaultTextStyle>
    <a:defPPr rtl="0"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38"/>
  </p:normalViewPr>
  <p:slideViewPr>
    <p:cSldViewPr snapToGrid="0" snapToObjects="1" showGuides="1">
      <p:cViewPr varScale="1">
        <p:scale>
          <a:sx n="123" d="100"/>
          <a:sy n="123" d="100"/>
        </p:scale>
        <p:origin x="3978" y="9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88" d="100"/>
          <a:sy n="88" d="100"/>
        </p:scale>
        <p:origin x="382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>
            <a:extLst>
              <a:ext uri="{FF2B5EF4-FFF2-40B4-BE49-F238E27FC236}">
                <a16:creationId xmlns:a16="http://schemas.microsoft.com/office/drawing/2014/main" id="{3BBD6D3A-6FF1-3245-8C0C-0CDAD9137D3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nl-NL" dirty="0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D441029F-5AC1-4540-B209-199E706F7FB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238F541-A8B2-4E6B-949B-832D0DAA625E}" type="datetime1">
              <a:rPr lang="nl-NL" smtClean="0"/>
              <a:t>29-4-2021</a:t>
            </a:fld>
            <a:endParaRPr lang="nl-NL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9324ECBB-A41A-8545-BE90-99EEEFFE585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nl-NL" dirty="0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9D882C71-B8E6-9B4A-85BE-BA104C2C46F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4C17898-3A10-CF44-A552-3280948685A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082521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nl-NL" noProof="0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0BF260-D812-41BA-89E7-4C6EC44A623B}" type="datetime1">
              <a:rPr lang="nl-NL" noProof="0" smtClean="0"/>
              <a:pPr/>
              <a:t>29-4-2021</a:t>
            </a:fld>
            <a:endParaRPr lang="nl-NL" noProof="0" dirty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nl-NL" noProof="0" dirty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nl-NL" noProof="0" dirty="0"/>
              <a:t>Klik om de tekststijlen van het model te bewerken</a:t>
            </a:r>
          </a:p>
          <a:p>
            <a:pPr lvl="1" rtl="0"/>
            <a:r>
              <a:rPr lang="nl-NL" noProof="0" dirty="0"/>
              <a:t>Tweede niveau</a:t>
            </a:r>
          </a:p>
          <a:p>
            <a:pPr lvl="2" rtl="0"/>
            <a:r>
              <a:rPr lang="nl-NL" noProof="0" dirty="0"/>
              <a:t>Derde niveau</a:t>
            </a:r>
          </a:p>
          <a:p>
            <a:pPr lvl="3" rtl="0"/>
            <a:r>
              <a:rPr lang="nl-NL" noProof="0" dirty="0"/>
              <a:t>Vierde niveau</a:t>
            </a:r>
          </a:p>
          <a:p>
            <a:pPr lvl="4" rtl="0"/>
            <a:r>
              <a:rPr lang="nl-NL" noProof="0" dirty="0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nl-NL" noProof="0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D20E8996-8344-4FE8-B696-CB62494C532E}" type="slidenum">
              <a:rPr lang="nl-NL" noProof="0" smtClean="0"/>
              <a:t>‹nr.›</a:t>
            </a:fld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1031590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20E8996-8344-4FE8-B696-CB62494C532E}" type="slidenum">
              <a:rPr lang="nl-NL" smtClean="0"/>
              <a:t>1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38020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angepaste indeling">
    <p:bg>
      <p:bgPr>
        <a:solidFill>
          <a:schemeClr val="accent4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hthoek 58">
            <a:extLst>
              <a:ext uri="{FF2B5EF4-FFF2-40B4-BE49-F238E27FC236}">
                <a16:creationId xmlns:a16="http://schemas.microsoft.com/office/drawing/2014/main" id="{6E26CF3A-F55E-E544-9FB2-7100E5D01487}"/>
              </a:ext>
            </a:extLst>
          </p:cNvPr>
          <p:cNvSpPr/>
          <p:nvPr userDrawn="1"/>
        </p:nvSpPr>
        <p:spPr>
          <a:xfrm>
            <a:off x="0" y="0"/>
            <a:ext cx="6858000" cy="111367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l-NL" noProof="0" dirty="0"/>
          </a:p>
        </p:txBody>
      </p:sp>
      <p:sp>
        <p:nvSpPr>
          <p:cNvPr id="2" name="Titel 1" hidden="1">
            <a:extLst>
              <a:ext uri="{FF2B5EF4-FFF2-40B4-BE49-F238E27FC236}">
                <a16:creationId xmlns:a16="http://schemas.microsoft.com/office/drawing/2014/main" id="{E8C10ABA-8587-C140-975A-2657A46279A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9684" y="406653"/>
            <a:ext cx="5131177" cy="535531"/>
          </a:xfrm>
        </p:spPr>
        <p:txBody>
          <a:bodyPr lIns="0" rIns="0" rtlCol="0">
            <a:noAutofit/>
          </a:bodyPr>
          <a:lstStyle>
            <a:lvl1pPr rtl="0">
              <a:defRPr sz="3600" b="0" i="0">
                <a:solidFill>
                  <a:schemeClr val="accent4">
                    <a:lumMod val="50000"/>
                  </a:schemeClr>
                </a:solidFill>
                <a:latin typeface="+mn-lt"/>
              </a:defRPr>
            </a:lvl1pPr>
          </a:lstStyle>
          <a:p>
            <a:pPr rtl="0"/>
            <a:r>
              <a:rPr lang="nl-NL" altLang="zh-HK" b="0"/>
              <a:t>NAAM HIER</a:t>
            </a:r>
            <a:endParaRPr lang="nl" noProof="0"/>
          </a:p>
        </p:txBody>
      </p:sp>
      <p:sp>
        <p:nvSpPr>
          <p:cNvPr id="20" name="Tijdelijke aanduiding voor tekst 18" hidden="1">
            <a:extLst>
              <a:ext uri="{FF2B5EF4-FFF2-40B4-BE49-F238E27FC236}">
                <a16:creationId xmlns:a16="http://schemas.microsoft.com/office/drawing/2014/main" id="{5B977851-1691-7D44-B07D-01B553D0991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64815" y="6296395"/>
            <a:ext cx="1534463" cy="234319"/>
          </a:xfrm>
        </p:spPr>
        <p:txBody>
          <a:bodyPr lIns="0" rIns="0" rtlCol="0" anchor="ctr">
            <a:noAutofit/>
          </a:bodyPr>
          <a:lstStyle>
            <a:lvl1pPr marL="0" indent="0" rtl="0">
              <a:buNone/>
              <a:defRPr sz="1200">
                <a:solidFill>
                  <a:schemeClr val="bg1"/>
                </a:solidFill>
              </a:defRPr>
            </a:lvl1pPr>
            <a:lvl2pPr marL="342900" indent="0">
              <a:buNone/>
              <a:defRPr>
                <a:solidFill>
                  <a:schemeClr val="bg1"/>
                </a:solidFill>
              </a:defRPr>
            </a:lvl2pPr>
            <a:lvl3pPr marL="685800" indent="0">
              <a:buNone/>
              <a:defRPr>
                <a:solidFill>
                  <a:schemeClr val="bg1"/>
                </a:solidFill>
              </a:defRPr>
            </a:lvl3pPr>
            <a:lvl4pPr marL="1028700" indent="0">
              <a:buNone/>
              <a:defRPr>
                <a:solidFill>
                  <a:schemeClr val="bg1"/>
                </a:solidFill>
              </a:defRPr>
            </a:lvl4pPr>
            <a:lvl5pPr marL="13716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rtl="0"/>
            <a:r>
              <a:rPr lang="nl-NL" altLang="zh-HK"/>
              <a:t>OPLEIDING</a:t>
            </a:r>
            <a:endParaRPr lang="nl-NL" altLang="zh-HK" dirty="0"/>
          </a:p>
        </p:txBody>
      </p:sp>
      <p:sp>
        <p:nvSpPr>
          <p:cNvPr id="25" name="Tijdelijke aanduiding voor tekst 18" hidden="1">
            <a:extLst>
              <a:ext uri="{FF2B5EF4-FFF2-40B4-BE49-F238E27FC236}">
                <a16:creationId xmlns:a16="http://schemas.microsoft.com/office/drawing/2014/main" id="{420A5075-C2B7-444D-BC6C-6938ACA01FF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100528" y="6603863"/>
            <a:ext cx="1359978" cy="271074"/>
          </a:xfrm>
        </p:spPr>
        <p:txBody>
          <a:bodyPr lIns="0" rIns="0" rtlCol="0" anchor="ctr">
            <a:normAutofit/>
          </a:bodyPr>
          <a:lstStyle>
            <a:lvl1pPr marL="0" indent="0" rtl="0">
              <a:buNone/>
              <a:defRPr sz="1200">
                <a:solidFill>
                  <a:schemeClr val="bg1"/>
                </a:solidFill>
              </a:defRPr>
            </a:lvl1pPr>
            <a:lvl2pPr marL="342900" indent="0">
              <a:buNone/>
              <a:defRPr>
                <a:solidFill>
                  <a:schemeClr val="bg1"/>
                </a:solidFill>
              </a:defRPr>
            </a:lvl2pPr>
            <a:lvl3pPr marL="685800" indent="0">
              <a:buNone/>
              <a:defRPr>
                <a:solidFill>
                  <a:schemeClr val="bg1"/>
                </a:solidFill>
              </a:defRPr>
            </a:lvl3pPr>
            <a:lvl4pPr marL="1028700" indent="0">
              <a:buNone/>
              <a:defRPr>
                <a:solidFill>
                  <a:schemeClr val="bg1"/>
                </a:solidFill>
              </a:defRPr>
            </a:lvl4pPr>
            <a:lvl5pPr marL="13716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rtl="0"/>
            <a:r>
              <a:rPr lang="nl-NL" altLang="zh-HK"/>
              <a:t>Naam onderwijsinstelling</a:t>
            </a:r>
            <a:endParaRPr lang="nl-NL" altLang="zh-HK" dirty="0"/>
          </a:p>
        </p:txBody>
      </p:sp>
      <p:sp>
        <p:nvSpPr>
          <p:cNvPr id="30" name="Tijdelijke aanduiding voor tekst 18" hidden="1">
            <a:extLst>
              <a:ext uri="{FF2B5EF4-FFF2-40B4-BE49-F238E27FC236}">
                <a16:creationId xmlns:a16="http://schemas.microsoft.com/office/drawing/2014/main" id="{5C2D1E8C-5EC6-3F41-93FE-E77D60FCAF9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00528" y="6843268"/>
            <a:ext cx="1359978" cy="203662"/>
          </a:xfrm>
        </p:spPr>
        <p:txBody>
          <a:bodyPr lIns="0" rIns="0" rtlCol="0" anchor="ctr">
            <a:noAutofit/>
          </a:bodyPr>
          <a:lstStyle>
            <a:lvl1pPr marL="0" indent="0" rtl="0">
              <a:buNone/>
              <a:defRPr sz="1200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>
                <a:solidFill>
                  <a:schemeClr val="bg1"/>
                </a:solidFill>
              </a:defRPr>
            </a:lvl2pPr>
            <a:lvl3pPr marL="685800" indent="0">
              <a:buNone/>
              <a:defRPr>
                <a:solidFill>
                  <a:schemeClr val="bg1"/>
                </a:solidFill>
              </a:defRPr>
            </a:lvl3pPr>
            <a:lvl4pPr marL="1028700" indent="0">
              <a:buNone/>
              <a:defRPr>
                <a:solidFill>
                  <a:schemeClr val="bg1"/>
                </a:solidFill>
              </a:defRPr>
            </a:lvl4pPr>
            <a:lvl5pPr marL="13716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rtl="0"/>
            <a:r>
              <a:rPr lang="nl-NL" altLang="zh-HK"/>
              <a:t>[Datum vanaf]-[tot]</a:t>
            </a:r>
            <a:endParaRPr lang="nl-NL" altLang="zh-HK" dirty="0"/>
          </a:p>
        </p:txBody>
      </p:sp>
      <p:sp>
        <p:nvSpPr>
          <p:cNvPr id="31" name="Tijdelijke aanduiding voor tekst 18" hidden="1">
            <a:extLst>
              <a:ext uri="{FF2B5EF4-FFF2-40B4-BE49-F238E27FC236}">
                <a16:creationId xmlns:a16="http://schemas.microsoft.com/office/drawing/2014/main" id="{5262C941-7E67-EA41-A288-3F705E28D28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100528" y="7036079"/>
            <a:ext cx="1359978" cy="203662"/>
          </a:xfrm>
        </p:spPr>
        <p:txBody>
          <a:bodyPr lIns="0" rIns="0" rtlCol="0" anchor="ctr">
            <a:noAutofit/>
          </a:bodyPr>
          <a:lstStyle>
            <a:lvl1pPr marL="0" indent="0" rtl="0">
              <a:buNone/>
              <a:defRPr sz="1200" i="1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>
                <a:solidFill>
                  <a:schemeClr val="bg1"/>
                </a:solidFill>
              </a:defRPr>
            </a:lvl2pPr>
            <a:lvl3pPr marL="685800" indent="0">
              <a:buNone/>
              <a:defRPr>
                <a:solidFill>
                  <a:schemeClr val="bg1"/>
                </a:solidFill>
              </a:defRPr>
            </a:lvl3pPr>
            <a:lvl4pPr marL="1028700" indent="0">
              <a:buNone/>
              <a:defRPr>
                <a:solidFill>
                  <a:schemeClr val="bg1"/>
                </a:solidFill>
              </a:defRPr>
            </a:lvl4pPr>
            <a:lvl5pPr marL="13716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rtl="0"/>
            <a:r>
              <a:rPr lang="nl-NL" altLang="zh-HK"/>
              <a:t>[Naam diploma]</a:t>
            </a:r>
            <a:endParaRPr lang="nl-NL" altLang="zh-HK" dirty="0"/>
          </a:p>
        </p:txBody>
      </p:sp>
      <p:sp>
        <p:nvSpPr>
          <p:cNvPr id="42" name="Tijdelijke aanduiding voor tekst 18" hidden="1">
            <a:extLst>
              <a:ext uri="{FF2B5EF4-FFF2-40B4-BE49-F238E27FC236}">
                <a16:creationId xmlns:a16="http://schemas.microsoft.com/office/drawing/2014/main" id="{BF56832D-FE58-2F46-9555-1CCA6C0981C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904434" y="7040230"/>
            <a:ext cx="693702" cy="202510"/>
          </a:xfrm>
        </p:spPr>
        <p:txBody>
          <a:bodyPr lIns="0" rIns="0" rtlCol="0" anchor="ctr">
            <a:normAutofit/>
          </a:bodyPr>
          <a:lstStyle>
            <a:lvl1pPr marL="0" indent="0" algn="ctr" rtl="0">
              <a:buNone/>
              <a:defRPr sz="1400">
                <a:solidFill>
                  <a:schemeClr val="bg1"/>
                </a:solidFill>
              </a:defRPr>
            </a:lvl1pPr>
            <a:lvl2pPr marL="342900" indent="0">
              <a:buNone/>
              <a:defRPr>
                <a:solidFill>
                  <a:schemeClr val="bg1"/>
                </a:solidFill>
              </a:defRPr>
            </a:lvl2pPr>
            <a:lvl3pPr marL="685800" indent="0">
              <a:buNone/>
              <a:defRPr>
                <a:solidFill>
                  <a:schemeClr val="bg1"/>
                </a:solidFill>
              </a:defRPr>
            </a:lvl3pPr>
            <a:lvl4pPr marL="1028700" indent="0">
              <a:buNone/>
              <a:defRPr>
                <a:solidFill>
                  <a:schemeClr val="bg1"/>
                </a:solidFill>
              </a:defRPr>
            </a:lvl4pPr>
            <a:lvl5pPr marL="13716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rtl="0"/>
            <a:r>
              <a:rPr lang="nl-NL" altLang="zh-HK" sz="1400"/>
              <a:t>Gewogen gemiddelde</a:t>
            </a:r>
            <a:endParaRPr lang="nl-NL" altLang="zh-HK" sz="1400" dirty="0"/>
          </a:p>
        </p:txBody>
      </p:sp>
      <p:sp>
        <p:nvSpPr>
          <p:cNvPr id="43" name="Tijdelijke aanduiding voor tekst 18" hidden="1">
            <a:extLst>
              <a:ext uri="{FF2B5EF4-FFF2-40B4-BE49-F238E27FC236}">
                <a16:creationId xmlns:a16="http://schemas.microsoft.com/office/drawing/2014/main" id="{FDF93C53-2C8A-884C-B211-EF7B46AB70A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904434" y="6653422"/>
            <a:ext cx="693702" cy="393552"/>
          </a:xfrm>
        </p:spPr>
        <p:txBody>
          <a:bodyPr lIns="0" rIns="0" rtlCol="0" anchor="ctr">
            <a:noAutofit/>
          </a:bodyPr>
          <a:lstStyle>
            <a:lvl1pPr marL="0" indent="0" algn="ctr">
              <a:buNone/>
              <a:defRPr sz="3200" b="1">
                <a:solidFill>
                  <a:schemeClr val="bg1"/>
                </a:solidFill>
              </a:defRPr>
            </a:lvl1pPr>
            <a:lvl2pPr marL="342900" indent="0">
              <a:buNone/>
              <a:defRPr>
                <a:solidFill>
                  <a:schemeClr val="bg1"/>
                </a:solidFill>
              </a:defRPr>
            </a:lvl2pPr>
            <a:lvl3pPr marL="685800" indent="0">
              <a:buNone/>
              <a:defRPr>
                <a:solidFill>
                  <a:schemeClr val="bg1"/>
                </a:solidFill>
              </a:defRPr>
            </a:lvl3pPr>
            <a:lvl4pPr marL="1028700" indent="0">
              <a:buNone/>
              <a:defRPr>
                <a:solidFill>
                  <a:schemeClr val="bg1"/>
                </a:solidFill>
              </a:defRPr>
            </a:lvl4pPr>
            <a:lvl5pPr marL="13716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 rtl="0"/>
            <a:r>
              <a:rPr lang="nl" noProof="0"/>
              <a:t>4.0</a:t>
            </a:r>
          </a:p>
        </p:txBody>
      </p:sp>
      <p:sp>
        <p:nvSpPr>
          <p:cNvPr id="96" name="Tijdelijke aanduiding voor tekst 8" hidden="1">
            <a:extLst>
              <a:ext uri="{FF2B5EF4-FFF2-40B4-BE49-F238E27FC236}">
                <a16:creationId xmlns:a16="http://schemas.microsoft.com/office/drawing/2014/main" id="{2B1A41A9-8C5A-224E-9B99-968DDF5B8251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79684" y="1569344"/>
            <a:ext cx="2925613" cy="248809"/>
          </a:xfrm>
        </p:spPr>
        <p:txBody>
          <a:bodyPr lIns="0" rIns="0" rtlCol="0" anchor="ctr">
            <a:noAutofit/>
          </a:bodyPr>
          <a:lstStyle>
            <a:lvl1pPr marL="0" indent="0" rtl="0">
              <a:buNone/>
              <a:defRPr sz="1100" b="0" i="0">
                <a:solidFill>
                  <a:schemeClr val="bg1"/>
                </a:solidFill>
              </a:defRPr>
            </a:lvl1pPr>
          </a:lstStyle>
          <a:p>
            <a:pPr rtl="0"/>
            <a:r>
              <a:rPr lang="nl-NL" altLang="zh-HK"/>
              <a:t>Bedrijfsnaam | Functie</a:t>
            </a:r>
            <a:endParaRPr lang="nl-NL" altLang="zh-HK" dirty="0"/>
          </a:p>
        </p:txBody>
      </p:sp>
      <p:sp>
        <p:nvSpPr>
          <p:cNvPr id="97" name="Tijdelijke aanduiding voor tekst 8" hidden="1">
            <a:extLst>
              <a:ext uri="{FF2B5EF4-FFF2-40B4-BE49-F238E27FC236}">
                <a16:creationId xmlns:a16="http://schemas.microsoft.com/office/drawing/2014/main" id="{621A3ADB-23BD-8F43-BACD-95921D4463F0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79684" y="1860357"/>
            <a:ext cx="2925613" cy="144438"/>
          </a:xfrm>
        </p:spPr>
        <p:txBody>
          <a:bodyPr lIns="0" rIns="0" rtlCol="0" anchor="ctr">
            <a:noAutofit/>
          </a:bodyPr>
          <a:lstStyle>
            <a:lvl1pPr marL="0" indent="0" rtl="0">
              <a:buNone/>
              <a:defRPr sz="1000" b="0" i="0">
                <a:solidFill>
                  <a:schemeClr val="bg1"/>
                </a:solidFill>
              </a:defRPr>
            </a:lvl1pPr>
          </a:lstStyle>
          <a:p>
            <a:pPr rtl="0"/>
            <a:r>
              <a:rPr lang="nl-NL" altLang="zh-HK"/>
              <a:t>[Datum vanaf]-[tot]</a:t>
            </a:r>
            <a:endParaRPr lang="nl-NL" altLang="zh-HK" dirty="0"/>
          </a:p>
        </p:txBody>
      </p:sp>
      <p:sp>
        <p:nvSpPr>
          <p:cNvPr id="98" name="Tijdelijke aanduiding voor tekst 8" hidden="1">
            <a:extLst>
              <a:ext uri="{FF2B5EF4-FFF2-40B4-BE49-F238E27FC236}">
                <a16:creationId xmlns:a16="http://schemas.microsoft.com/office/drawing/2014/main" id="{D6D17EAF-2F02-AA4A-8E44-8B309C23BE7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79684" y="2056280"/>
            <a:ext cx="2925612" cy="684375"/>
          </a:xfrm>
        </p:spPr>
        <p:txBody>
          <a:bodyPr lIns="0" tIns="0" rIns="0" rtlCol="0" anchor="t">
            <a:noAutofit/>
          </a:bodyPr>
          <a:lstStyle>
            <a:lvl1pPr marL="0" indent="0">
              <a:lnSpc>
                <a:spcPct val="100000"/>
              </a:lnSpc>
              <a:buNone/>
              <a:defRPr sz="1000" b="0" i="0">
                <a:solidFill>
                  <a:schemeClr val="bg1"/>
                </a:solidFill>
                <a:latin typeface="+mj-lt"/>
              </a:defRPr>
            </a:lvl1pPr>
          </a:lstStyle>
          <a:p>
            <a:pPr lvl="0" rtl="0"/>
            <a:r>
              <a:rPr lang="nl" noProof="0"/>
              <a:t>Lorem ipsum dolor sit amet, consectetur adipiscing elit, sed do eiusmod tempor incididunt ut labore et dolore magna aliqua. Ut enim ad minim veniam, quis nostrud exercitation.</a:t>
            </a:r>
          </a:p>
        </p:txBody>
      </p:sp>
      <p:sp>
        <p:nvSpPr>
          <p:cNvPr id="99" name="Tijdelijke aanduiding voor tekst 8" hidden="1">
            <a:extLst>
              <a:ext uri="{FF2B5EF4-FFF2-40B4-BE49-F238E27FC236}">
                <a16:creationId xmlns:a16="http://schemas.microsoft.com/office/drawing/2014/main" id="{6E210A9C-46CF-E34B-8A51-F4EB49C0E818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79684" y="1145426"/>
            <a:ext cx="2925613" cy="293251"/>
          </a:xfrm>
        </p:spPr>
        <p:txBody>
          <a:bodyPr lIns="0" rIns="0" rtlCol="0" anchor="ctr">
            <a:normAutofit/>
          </a:bodyPr>
          <a:lstStyle>
            <a:lvl1pPr marL="0" indent="0" rtl="0">
              <a:buNone/>
              <a:defRPr sz="1200" b="0" i="0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nl" altLang="zh-HK" noProof="0"/>
              <a:t>EXPERIENCE</a:t>
            </a:r>
          </a:p>
        </p:txBody>
      </p:sp>
      <p:sp>
        <p:nvSpPr>
          <p:cNvPr id="104" name="Tijdelijke aanduiding voor tekst 8" hidden="1">
            <a:extLst>
              <a:ext uri="{FF2B5EF4-FFF2-40B4-BE49-F238E27FC236}">
                <a16:creationId xmlns:a16="http://schemas.microsoft.com/office/drawing/2014/main" id="{5B112CE7-45E8-2E43-A633-DB4096453E16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79684" y="2840591"/>
            <a:ext cx="2925613" cy="248809"/>
          </a:xfrm>
        </p:spPr>
        <p:txBody>
          <a:bodyPr lIns="0" rIns="0" rtlCol="0" anchor="ctr">
            <a:noAutofit/>
          </a:bodyPr>
          <a:lstStyle>
            <a:lvl1pPr marL="0" indent="0" rtl="0">
              <a:buNone/>
              <a:defRPr sz="1100" b="0" i="0">
                <a:solidFill>
                  <a:schemeClr val="bg1"/>
                </a:solidFill>
              </a:defRPr>
            </a:lvl1pPr>
          </a:lstStyle>
          <a:p>
            <a:pPr rtl="0"/>
            <a:r>
              <a:rPr lang="nl-NL" altLang="zh-HK"/>
              <a:t>Bedrijfsnaam | Functie</a:t>
            </a:r>
            <a:endParaRPr lang="nl-NL" altLang="zh-HK" dirty="0"/>
          </a:p>
        </p:txBody>
      </p:sp>
      <p:sp>
        <p:nvSpPr>
          <p:cNvPr id="105" name="Tijdelijke aanduiding voor tekst 8" hidden="1">
            <a:extLst>
              <a:ext uri="{FF2B5EF4-FFF2-40B4-BE49-F238E27FC236}">
                <a16:creationId xmlns:a16="http://schemas.microsoft.com/office/drawing/2014/main" id="{57C75573-1BA8-C749-8829-0A0E96DACB4F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79684" y="3131604"/>
            <a:ext cx="2925613" cy="144438"/>
          </a:xfrm>
        </p:spPr>
        <p:txBody>
          <a:bodyPr lIns="0" rIns="0" rtlCol="0" anchor="ctr">
            <a:noAutofit/>
          </a:bodyPr>
          <a:lstStyle>
            <a:lvl1pPr marL="0" indent="0" rtl="0">
              <a:buNone/>
              <a:defRPr sz="1000" b="0" i="0">
                <a:solidFill>
                  <a:schemeClr val="bg1"/>
                </a:solidFill>
              </a:defRPr>
            </a:lvl1pPr>
          </a:lstStyle>
          <a:p>
            <a:pPr rtl="0"/>
            <a:r>
              <a:rPr lang="nl-NL" altLang="zh-HK"/>
              <a:t>[Datum vanaf]-[tot]</a:t>
            </a:r>
            <a:endParaRPr lang="nl-NL" altLang="zh-HK" dirty="0"/>
          </a:p>
        </p:txBody>
      </p:sp>
      <p:sp>
        <p:nvSpPr>
          <p:cNvPr id="106" name="Tijdelijke aanduiding voor tekst 8" hidden="1">
            <a:extLst>
              <a:ext uri="{FF2B5EF4-FFF2-40B4-BE49-F238E27FC236}">
                <a16:creationId xmlns:a16="http://schemas.microsoft.com/office/drawing/2014/main" id="{03288328-BBC2-C043-ABA7-6DE1329DE976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79684" y="3327527"/>
            <a:ext cx="2925612" cy="668990"/>
          </a:xfrm>
        </p:spPr>
        <p:txBody>
          <a:bodyPr lIns="0" tIns="0" rIns="0" rtlCol="0" anchor="t">
            <a:noAutofit/>
          </a:bodyPr>
          <a:lstStyle>
            <a:lvl1pPr marL="0" indent="0">
              <a:lnSpc>
                <a:spcPct val="100000"/>
              </a:lnSpc>
              <a:buNone/>
              <a:defRPr sz="1000" b="0" i="0">
                <a:solidFill>
                  <a:schemeClr val="bg1"/>
                </a:solidFill>
                <a:latin typeface="+mj-lt"/>
              </a:defRPr>
            </a:lvl1pPr>
          </a:lstStyle>
          <a:p>
            <a:pPr lvl="0" rtl="0"/>
            <a:r>
              <a:rPr lang="nl" noProof="0"/>
              <a:t>Lorem ipsum dolor sit amet, consectetur adipiscing elit, sed do eiusmod tempor incididunt ut labore et dolore magna aliqua. Ut enm ad minim veniam, quis nostrud exercitation.</a:t>
            </a:r>
          </a:p>
        </p:txBody>
      </p:sp>
      <p:sp>
        <p:nvSpPr>
          <p:cNvPr id="107" name="Tijdelijke aanduiding voor tekst 8" hidden="1">
            <a:extLst>
              <a:ext uri="{FF2B5EF4-FFF2-40B4-BE49-F238E27FC236}">
                <a16:creationId xmlns:a16="http://schemas.microsoft.com/office/drawing/2014/main" id="{82046C4E-90DA-4347-A96F-BD316B2235F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379684" y="4107059"/>
            <a:ext cx="2925613" cy="248809"/>
          </a:xfrm>
        </p:spPr>
        <p:txBody>
          <a:bodyPr lIns="0" rIns="0" rtlCol="0" anchor="ctr">
            <a:noAutofit/>
          </a:bodyPr>
          <a:lstStyle>
            <a:lvl1pPr marL="0" indent="0" rtl="0">
              <a:buNone/>
              <a:defRPr sz="1100" b="0" i="0">
                <a:solidFill>
                  <a:schemeClr val="bg1"/>
                </a:solidFill>
              </a:defRPr>
            </a:lvl1pPr>
          </a:lstStyle>
          <a:p>
            <a:pPr rtl="0"/>
            <a:r>
              <a:rPr lang="nl-NL" altLang="zh-HK"/>
              <a:t>Bedrijfsnaam | Functie</a:t>
            </a:r>
            <a:endParaRPr lang="nl-NL" altLang="zh-HK" dirty="0"/>
          </a:p>
        </p:txBody>
      </p:sp>
      <p:sp>
        <p:nvSpPr>
          <p:cNvPr id="108" name="Tijdelijke aanduiding voor tekst 8" hidden="1">
            <a:extLst>
              <a:ext uri="{FF2B5EF4-FFF2-40B4-BE49-F238E27FC236}">
                <a16:creationId xmlns:a16="http://schemas.microsoft.com/office/drawing/2014/main" id="{D7E3073B-1F03-B344-9CCF-D116EF964110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379684" y="4398072"/>
            <a:ext cx="2925613" cy="144438"/>
          </a:xfrm>
        </p:spPr>
        <p:txBody>
          <a:bodyPr lIns="0" rIns="0" rtlCol="0" anchor="ctr">
            <a:noAutofit/>
          </a:bodyPr>
          <a:lstStyle>
            <a:lvl1pPr marL="0" indent="0" rtl="0">
              <a:buNone/>
              <a:defRPr sz="1000" b="0" i="0">
                <a:solidFill>
                  <a:schemeClr val="bg1"/>
                </a:solidFill>
              </a:defRPr>
            </a:lvl1pPr>
          </a:lstStyle>
          <a:p>
            <a:pPr rtl="0"/>
            <a:r>
              <a:rPr lang="nl-NL" altLang="zh-HK"/>
              <a:t>[Datum vanaf]-[tot]</a:t>
            </a:r>
            <a:endParaRPr lang="nl-NL" altLang="zh-HK" dirty="0"/>
          </a:p>
        </p:txBody>
      </p:sp>
      <p:sp>
        <p:nvSpPr>
          <p:cNvPr id="109" name="Tijdelijke aanduiding voor tekst 8" hidden="1">
            <a:extLst>
              <a:ext uri="{FF2B5EF4-FFF2-40B4-BE49-F238E27FC236}">
                <a16:creationId xmlns:a16="http://schemas.microsoft.com/office/drawing/2014/main" id="{2EE283F0-AFCD-5741-8C35-207ABF2D6E52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379684" y="4593995"/>
            <a:ext cx="2925612" cy="709398"/>
          </a:xfrm>
        </p:spPr>
        <p:txBody>
          <a:bodyPr lIns="0" tIns="0" rIns="0" rtlCol="0" anchor="t">
            <a:noAutofit/>
          </a:bodyPr>
          <a:lstStyle>
            <a:lvl1pPr marL="0" indent="0">
              <a:lnSpc>
                <a:spcPct val="100000"/>
              </a:lnSpc>
              <a:buNone/>
              <a:defRPr sz="1000" b="0" i="0">
                <a:solidFill>
                  <a:schemeClr val="bg1"/>
                </a:solidFill>
                <a:latin typeface="+mj-lt"/>
              </a:defRPr>
            </a:lvl1pPr>
          </a:lstStyle>
          <a:p>
            <a:pPr lvl="0" rtl="0"/>
            <a:r>
              <a:rPr lang="nl" noProof="0"/>
              <a:t>Lorem ipsum dolor sit amet, consectetur adipiscing elit, sed do eiusmod tempor incididunt ut labore et dolore magna aliqua. Ut enim ad minim veniam, quis nostrud exercitation.</a:t>
            </a:r>
          </a:p>
        </p:txBody>
      </p:sp>
      <p:sp>
        <p:nvSpPr>
          <p:cNvPr id="141" name="Tijdelijke aanduiding voor tekst 18" hidden="1">
            <a:extLst>
              <a:ext uri="{FF2B5EF4-FFF2-40B4-BE49-F238E27FC236}">
                <a16:creationId xmlns:a16="http://schemas.microsoft.com/office/drawing/2014/main" id="{74300729-6F26-BF4C-84B9-420C9383BB75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976399" y="7594586"/>
            <a:ext cx="2687637" cy="375733"/>
          </a:xfrm>
        </p:spPr>
        <p:txBody>
          <a:bodyPr lIns="0" rIns="0" rtlCol="0" anchor="ctr">
            <a:normAutofit/>
          </a:bodyPr>
          <a:lstStyle>
            <a:lvl1pPr marL="0" indent="0" rtl="0">
              <a:buNone/>
              <a:defRPr sz="1400" b="0">
                <a:solidFill>
                  <a:schemeClr val="bg1"/>
                </a:solidFill>
              </a:defRPr>
            </a:lvl1pPr>
            <a:lvl2pPr marL="342900" indent="0">
              <a:buNone/>
              <a:defRPr>
                <a:solidFill>
                  <a:schemeClr val="bg1"/>
                </a:solidFill>
              </a:defRPr>
            </a:lvl2pPr>
            <a:lvl3pPr marL="685800" indent="0">
              <a:buNone/>
              <a:defRPr>
                <a:solidFill>
                  <a:schemeClr val="bg1"/>
                </a:solidFill>
              </a:defRPr>
            </a:lvl3pPr>
            <a:lvl4pPr marL="1028700" indent="0">
              <a:buNone/>
              <a:defRPr>
                <a:solidFill>
                  <a:schemeClr val="bg1"/>
                </a:solidFill>
              </a:defRPr>
            </a:lvl4pPr>
            <a:lvl5pPr marL="13716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rtl="0"/>
            <a:r>
              <a:rPr lang="nl-NL" altLang="zh-HK"/>
              <a:t>[www.website.com]</a:t>
            </a:r>
            <a:endParaRPr lang="nl-NL" altLang="zh-HK" dirty="0"/>
          </a:p>
        </p:txBody>
      </p:sp>
      <p:sp>
        <p:nvSpPr>
          <p:cNvPr id="142" name="Tijdelijke aanduiding voor tekst 18" hidden="1">
            <a:extLst>
              <a:ext uri="{FF2B5EF4-FFF2-40B4-BE49-F238E27FC236}">
                <a16:creationId xmlns:a16="http://schemas.microsoft.com/office/drawing/2014/main" id="{DDE57839-AE02-5A48-BA9C-A372F59A8A9A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3976399" y="8060579"/>
            <a:ext cx="2687637" cy="375733"/>
          </a:xfrm>
        </p:spPr>
        <p:txBody>
          <a:bodyPr lIns="0" rIns="0" rtlCol="0" anchor="ctr">
            <a:normAutofit/>
          </a:bodyPr>
          <a:lstStyle>
            <a:lvl1pPr marL="0" indent="0" rtl="0">
              <a:buNone/>
              <a:defRPr sz="1400" b="0">
                <a:solidFill>
                  <a:schemeClr val="bg1"/>
                </a:solidFill>
              </a:defRPr>
            </a:lvl1pPr>
            <a:lvl2pPr marL="342900" indent="0">
              <a:buNone/>
              <a:defRPr>
                <a:solidFill>
                  <a:schemeClr val="bg1"/>
                </a:solidFill>
              </a:defRPr>
            </a:lvl2pPr>
            <a:lvl3pPr marL="685800" indent="0">
              <a:buNone/>
              <a:defRPr>
                <a:solidFill>
                  <a:schemeClr val="bg1"/>
                </a:solidFill>
              </a:defRPr>
            </a:lvl3pPr>
            <a:lvl4pPr marL="1028700" indent="0">
              <a:buNone/>
              <a:defRPr>
                <a:solidFill>
                  <a:schemeClr val="bg1"/>
                </a:solidFill>
              </a:defRPr>
            </a:lvl4pPr>
            <a:lvl5pPr marL="13716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rtl="0"/>
            <a:r>
              <a:rPr lang="nl-NL" altLang="zh-HK"/>
              <a:t>[E-mail@email.com]</a:t>
            </a:r>
            <a:endParaRPr lang="nl-NL" altLang="zh-HK" dirty="0"/>
          </a:p>
        </p:txBody>
      </p:sp>
      <p:sp>
        <p:nvSpPr>
          <p:cNvPr id="143" name="Tijdelijke aanduiding voor tekst 18" hidden="1">
            <a:extLst>
              <a:ext uri="{FF2B5EF4-FFF2-40B4-BE49-F238E27FC236}">
                <a16:creationId xmlns:a16="http://schemas.microsoft.com/office/drawing/2014/main" id="{D9890AB4-F0C2-C14A-AE40-76B0671D772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976399" y="8531775"/>
            <a:ext cx="2687637" cy="375733"/>
          </a:xfrm>
        </p:spPr>
        <p:txBody>
          <a:bodyPr lIns="0" rIns="0" rtlCol="0" anchor="ctr">
            <a:normAutofit/>
          </a:bodyPr>
          <a:lstStyle>
            <a:lvl1pPr marL="0" indent="0" rtl="0">
              <a:buNone/>
              <a:defRPr sz="1400" b="0">
                <a:solidFill>
                  <a:schemeClr val="bg1"/>
                </a:solidFill>
              </a:defRPr>
            </a:lvl1pPr>
            <a:lvl2pPr marL="342900" indent="0">
              <a:buNone/>
              <a:defRPr>
                <a:solidFill>
                  <a:schemeClr val="bg1"/>
                </a:solidFill>
              </a:defRPr>
            </a:lvl2pPr>
            <a:lvl3pPr marL="685800" indent="0">
              <a:buNone/>
              <a:defRPr>
                <a:solidFill>
                  <a:schemeClr val="bg1"/>
                </a:solidFill>
              </a:defRPr>
            </a:lvl3pPr>
            <a:lvl4pPr marL="1028700" indent="0">
              <a:buNone/>
              <a:defRPr>
                <a:solidFill>
                  <a:schemeClr val="bg1"/>
                </a:solidFill>
              </a:defRPr>
            </a:lvl4pPr>
            <a:lvl5pPr marL="13716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rtl="0"/>
            <a:r>
              <a:rPr lang="nl-NL" altLang="zh-HK"/>
              <a:t>[Telefoonnummer]</a:t>
            </a:r>
            <a:endParaRPr lang="nl-NL" altLang="zh-HK" dirty="0"/>
          </a:p>
        </p:txBody>
      </p:sp>
      <p:sp>
        <p:nvSpPr>
          <p:cNvPr id="66" name="Tijdelijke aanduiding voor afbeelding 65">
            <a:extLst>
              <a:ext uri="{FF2B5EF4-FFF2-40B4-BE49-F238E27FC236}">
                <a16:creationId xmlns:a16="http://schemas.microsoft.com/office/drawing/2014/main" id="{D99AF921-7F38-AA4D-A86E-AAA8D030F264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5596449" y="165485"/>
            <a:ext cx="1120065" cy="1120065"/>
          </a:xfrm>
          <a:prstGeom prst="ellipse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rtlCol="0">
            <a:noAutofit/>
          </a:bodyPr>
          <a:lstStyle>
            <a:lvl1pPr marL="0" indent="0" algn="ctr">
              <a:buNone/>
              <a:defRPr sz="100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rtl="0"/>
            <a:r>
              <a:rPr lang="nl-NL" noProof="0"/>
              <a:t>Klik op het pictogram als u een afbeelding wilt toevoegen</a:t>
            </a:r>
            <a:endParaRPr lang="nl-NL" noProof="0" dirty="0"/>
          </a:p>
        </p:txBody>
      </p:sp>
      <p:sp>
        <p:nvSpPr>
          <p:cNvPr id="306" name="Tijdelijke aanduiding voor tekst 25" hidden="1">
            <a:extLst>
              <a:ext uri="{FF2B5EF4-FFF2-40B4-BE49-F238E27FC236}">
                <a16:creationId xmlns:a16="http://schemas.microsoft.com/office/drawing/2014/main" id="{F296C2BF-1825-2C45-A87E-72A783A27BCE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5410200" y="4355868"/>
            <a:ext cx="1327150" cy="149225"/>
          </a:xfrm>
        </p:spPr>
        <p:txBody>
          <a:bodyPr lIns="0" rIns="0" rtlCol="0" anchor="ctr">
            <a:noAutofit/>
          </a:bodyPr>
          <a:lstStyle>
            <a:lvl1pPr marL="0" indent="0">
              <a:buNone/>
              <a:defRPr sz="1000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 sz="1000">
                <a:solidFill>
                  <a:schemeClr val="bg1"/>
                </a:solidFill>
                <a:latin typeface="+mj-lt"/>
              </a:defRPr>
            </a:lvl2pPr>
            <a:lvl3pPr marL="685800" indent="0">
              <a:buNone/>
              <a:defRPr sz="1000">
                <a:solidFill>
                  <a:schemeClr val="bg1"/>
                </a:solidFill>
                <a:latin typeface="+mj-lt"/>
              </a:defRPr>
            </a:lvl3pPr>
            <a:lvl4pPr marL="1028700" indent="0">
              <a:buNone/>
              <a:defRPr sz="1000">
                <a:solidFill>
                  <a:schemeClr val="bg1"/>
                </a:solidFill>
                <a:latin typeface="+mj-lt"/>
              </a:defRPr>
            </a:lvl4pPr>
            <a:lvl5pPr marL="1371600" indent="0">
              <a:buNone/>
              <a:defRPr sz="1000">
                <a:solidFill>
                  <a:schemeClr val="bg1"/>
                </a:solidFill>
                <a:latin typeface="+mj-lt"/>
              </a:defRPr>
            </a:lvl5pPr>
          </a:lstStyle>
          <a:p>
            <a:pPr lvl="0" rtl="0"/>
            <a:r>
              <a:rPr lang="nl" noProof="0"/>
              <a:t>POWERPOINT</a:t>
            </a:r>
          </a:p>
        </p:txBody>
      </p:sp>
      <p:sp>
        <p:nvSpPr>
          <p:cNvPr id="310" name="Tijdelijke aanduiding voor tekst 25" hidden="1">
            <a:extLst>
              <a:ext uri="{FF2B5EF4-FFF2-40B4-BE49-F238E27FC236}">
                <a16:creationId xmlns:a16="http://schemas.microsoft.com/office/drawing/2014/main" id="{847127D0-A2CA-244C-B0BB-449CC673F06E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5410200" y="4531709"/>
            <a:ext cx="1327150" cy="149225"/>
          </a:xfrm>
        </p:spPr>
        <p:txBody>
          <a:bodyPr lIns="0" rIns="0" rtlCol="0" anchor="ctr">
            <a:noAutofit/>
          </a:bodyPr>
          <a:lstStyle>
            <a:lvl1pPr marL="0" indent="0" rtl="0">
              <a:buNone/>
              <a:defRPr sz="1000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 sz="1000">
                <a:solidFill>
                  <a:schemeClr val="bg1"/>
                </a:solidFill>
                <a:latin typeface="+mj-lt"/>
              </a:defRPr>
            </a:lvl2pPr>
            <a:lvl3pPr marL="685800" indent="0">
              <a:buNone/>
              <a:defRPr sz="1000">
                <a:solidFill>
                  <a:schemeClr val="bg1"/>
                </a:solidFill>
                <a:latin typeface="+mj-lt"/>
              </a:defRPr>
            </a:lvl3pPr>
            <a:lvl4pPr marL="1028700" indent="0">
              <a:buNone/>
              <a:defRPr sz="1000">
                <a:solidFill>
                  <a:schemeClr val="bg1"/>
                </a:solidFill>
                <a:latin typeface="+mj-lt"/>
              </a:defRPr>
            </a:lvl4pPr>
            <a:lvl5pPr marL="1371600" indent="0">
              <a:buNone/>
              <a:defRPr sz="1000">
                <a:solidFill>
                  <a:schemeClr val="bg1"/>
                </a:solidFill>
                <a:latin typeface="+mj-lt"/>
              </a:defRPr>
            </a:lvl5pPr>
          </a:lstStyle>
          <a:p>
            <a:pPr marL="0" indent="0" rtl="0">
              <a:buNone/>
            </a:pPr>
            <a:r>
              <a:rPr lang="nl-NL" altLang="zh-HK"/>
              <a:t>SOCIALE MEDIA</a:t>
            </a:r>
            <a:endParaRPr lang="nl-NL" altLang="zh-HK" dirty="0">
              <a:solidFill>
                <a:schemeClr val="bg1"/>
              </a:solidFill>
            </a:endParaRPr>
          </a:p>
        </p:txBody>
      </p:sp>
      <p:sp>
        <p:nvSpPr>
          <p:cNvPr id="312" name="Tijdelijke aanduiding voor tekst 25" hidden="1">
            <a:extLst>
              <a:ext uri="{FF2B5EF4-FFF2-40B4-BE49-F238E27FC236}">
                <a16:creationId xmlns:a16="http://schemas.microsoft.com/office/drawing/2014/main" id="{977FAA94-5605-AD4B-8EC7-19418B74B7FC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5410200" y="4702427"/>
            <a:ext cx="1327150" cy="149225"/>
          </a:xfrm>
        </p:spPr>
        <p:txBody>
          <a:bodyPr lIns="0" rIns="0" rtlCol="0" anchor="ctr">
            <a:noAutofit/>
          </a:bodyPr>
          <a:lstStyle>
            <a:lvl1pPr marL="0" indent="0" rtl="0">
              <a:buNone/>
              <a:defRPr sz="1000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 sz="1000">
                <a:solidFill>
                  <a:schemeClr val="bg1"/>
                </a:solidFill>
                <a:latin typeface="+mj-lt"/>
              </a:defRPr>
            </a:lvl2pPr>
            <a:lvl3pPr marL="685800" indent="0">
              <a:buNone/>
              <a:defRPr sz="1000">
                <a:solidFill>
                  <a:schemeClr val="bg1"/>
                </a:solidFill>
                <a:latin typeface="+mj-lt"/>
              </a:defRPr>
            </a:lvl3pPr>
            <a:lvl4pPr marL="1028700" indent="0">
              <a:buNone/>
              <a:defRPr sz="1000">
                <a:solidFill>
                  <a:schemeClr val="bg1"/>
                </a:solidFill>
                <a:latin typeface="+mj-lt"/>
              </a:defRPr>
            </a:lvl4pPr>
            <a:lvl5pPr marL="1371600" indent="0">
              <a:buNone/>
              <a:defRPr sz="1000">
                <a:solidFill>
                  <a:schemeClr val="bg1"/>
                </a:solidFill>
                <a:latin typeface="+mj-lt"/>
              </a:defRPr>
            </a:lvl5pPr>
          </a:lstStyle>
          <a:p>
            <a:pPr rtl="0"/>
            <a:r>
              <a:rPr lang="nl-NL" altLang="zh-HK"/>
              <a:t>TEAMMANAGEMENT</a:t>
            </a:r>
            <a:endParaRPr lang="nl-NL" altLang="zh-HK" dirty="0"/>
          </a:p>
        </p:txBody>
      </p:sp>
      <p:sp>
        <p:nvSpPr>
          <p:cNvPr id="317" name="Tijdelijke aanduiding voor tekst 25" hidden="1">
            <a:extLst>
              <a:ext uri="{FF2B5EF4-FFF2-40B4-BE49-F238E27FC236}">
                <a16:creationId xmlns:a16="http://schemas.microsoft.com/office/drawing/2014/main" id="{55B31FD5-2D4E-FB40-8D3B-9D64BB06ACEB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5410200" y="4191906"/>
            <a:ext cx="1327150" cy="149225"/>
          </a:xfrm>
        </p:spPr>
        <p:txBody>
          <a:bodyPr lIns="0" rIns="0" rtlCol="0" anchor="ctr">
            <a:noAutofit/>
          </a:bodyPr>
          <a:lstStyle>
            <a:lvl1pPr marL="0" indent="0">
              <a:buNone/>
              <a:defRPr sz="1000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 sz="1000">
                <a:solidFill>
                  <a:schemeClr val="bg1"/>
                </a:solidFill>
                <a:latin typeface="+mj-lt"/>
              </a:defRPr>
            </a:lvl2pPr>
            <a:lvl3pPr marL="685800" indent="0">
              <a:buNone/>
              <a:defRPr sz="1000">
                <a:solidFill>
                  <a:schemeClr val="bg1"/>
                </a:solidFill>
                <a:latin typeface="+mj-lt"/>
              </a:defRPr>
            </a:lvl3pPr>
            <a:lvl4pPr marL="1028700" indent="0">
              <a:buNone/>
              <a:defRPr sz="1000">
                <a:solidFill>
                  <a:schemeClr val="bg1"/>
                </a:solidFill>
                <a:latin typeface="+mj-lt"/>
              </a:defRPr>
            </a:lvl4pPr>
            <a:lvl5pPr marL="1371600" indent="0">
              <a:buNone/>
              <a:defRPr sz="1000">
                <a:solidFill>
                  <a:schemeClr val="bg1"/>
                </a:solidFill>
                <a:latin typeface="+mj-lt"/>
              </a:defRPr>
            </a:lvl5pPr>
          </a:lstStyle>
          <a:p>
            <a:pPr lvl="0" rtl="0"/>
            <a:r>
              <a:rPr lang="nl" noProof="0"/>
              <a:t>EXCEL</a:t>
            </a:r>
          </a:p>
        </p:txBody>
      </p:sp>
      <p:sp>
        <p:nvSpPr>
          <p:cNvPr id="318" name="Tijdelijke aanduiding voor tekst 25" hidden="1">
            <a:extLst>
              <a:ext uri="{FF2B5EF4-FFF2-40B4-BE49-F238E27FC236}">
                <a16:creationId xmlns:a16="http://schemas.microsoft.com/office/drawing/2014/main" id="{ACC18595-C5AA-D643-9CE9-8E035BE3CBCF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5410200" y="4009026"/>
            <a:ext cx="1327150" cy="149225"/>
          </a:xfrm>
        </p:spPr>
        <p:txBody>
          <a:bodyPr lIns="0" rIns="0" rtlCol="0" anchor="ctr">
            <a:noAutofit/>
          </a:bodyPr>
          <a:lstStyle>
            <a:lvl1pPr marL="0" indent="0">
              <a:buNone/>
              <a:defRPr sz="1000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 sz="1000">
                <a:solidFill>
                  <a:schemeClr val="bg1"/>
                </a:solidFill>
                <a:latin typeface="+mj-lt"/>
              </a:defRPr>
            </a:lvl2pPr>
            <a:lvl3pPr marL="685800" indent="0">
              <a:buNone/>
              <a:defRPr sz="1000">
                <a:solidFill>
                  <a:schemeClr val="bg1"/>
                </a:solidFill>
                <a:latin typeface="+mj-lt"/>
              </a:defRPr>
            </a:lvl3pPr>
            <a:lvl4pPr marL="1028700" indent="0">
              <a:buNone/>
              <a:defRPr sz="1000">
                <a:solidFill>
                  <a:schemeClr val="bg1"/>
                </a:solidFill>
                <a:latin typeface="+mj-lt"/>
              </a:defRPr>
            </a:lvl4pPr>
            <a:lvl5pPr marL="1371600" indent="0">
              <a:buNone/>
              <a:defRPr sz="1000">
                <a:solidFill>
                  <a:schemeClr val="bg1"/>
                </a:solidFill>
                <a:latin typeface="+mj-lt"/>
              </a:defRPr>
            </a:lvl5pPr>
          </a:lstStyle>
          <a:p>
            <a:pPr lvl="0" rtl="0"/>
            <a:r>
              <a:rPr lang="nl" noProof="0"/>
              <a:t>WORD</a:t>
            </a:r>
          </a:p>
        </p:txBody>
      </p:sp>
      <p:sp>
        <p:nvSpPr>
          <p:cNvPr id="336" name="Tijdelijke aanduiding voor tekst 25" hidden="1">
            <a:extLst>
              <a:ext uri="{FF2B5EF4-FFF2-40B4-BE49-F238E27FC236}">
                <a16:creationId xmlns:a16="http://schemas.microsoft.com/office/drawing/2014/main" id="{8AE7172C-56DA-214E-A8DD-40FE03883127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5410200" y="5384539"/>
            <a:ext cx="1327150" cy="187142"/>
          </a:xfrm>
        </p:spPr>
        <p:txBody>
          <a:bodyPr lIns="0" rIns="0" rtlCol="0" anchor="ctr">
            <a:noAutofit/>
          </a:bodyPr>
          <a:lstStyle>
            <a:lvl1pPr marL="0" indent="0" rtl="0">
              <a:buNone/>
              <a:defRPr sz="1000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 sz="1000">
                <a:solidFill>
                  <a:schemeClr val="bg1"/>
                </a:solidFill>
                <a:latin typeface="+mj-lt"/>
              </a:defRPr>
            </a:lvl2pPr>
            <a:lvl3pPr marL="685800" indent="0">
              <a:buNone/>
              <a:defRPr sz="1000">
                <a:solidFill>
                  <a:schemeClr val="bg1"/>
                </a:solidFill>
                <a:latin typeface="+mj-lt"/>
              </a:defRPr>
            </a:lvl3pPr>
            <a:lvl4pPr marL="1028700" indent="0">
              <a:buNone/>
              <a:defRPr sz="1000">
                <a:solidFill>
                  <a:schemeClr val="bg1"/>
                </a:solidFill>
                <a:latin typeface="+mj-lt"/>
              </a:defRPr>
            </a:lvl4pPr>
            <a:lvl5pPr marL="1371600" indent="0">
              <a:buNone/>
              <a:defRPr sz="1000">
                <a:solidFill>
                  <a:schemeClr val="bg1"/>
                </a:solidFill>
                <a:latin typeface="+mj-lt"/>
              </a:defRPr>
            </a:lvl5pPr>
          </a:lstStyle>
          <a:p>
            <a:pPr rtl="0"/>
            <a:r>
              <a:rPr lang="nl-NL" altLang="zh-HK"/>
              <a:t>NEDERLANDS</a:t>
            </a:r>
            <a:endParaRPr lang="nl-NL" altLang="zh-HK" dirty="0"/>
          </a:p>
        </p:txBody>
      </p:sp>
      <p:sp>
        <p:nvSpPr>
          <p:cNvPr id="337" name="Tijdelijke aanduiding voor tekst 25" hidden="1">
            <a:extLst>
              <a:ext uri="{FF2B5EF4-FFF2-40B4-BE49-F238E27FC236}">
                <a16:creationId xmlns:a16="http://schemas.microsoft.com/office/drawing/2014/main" id="{A97B1250-9241-564A-A4AB-2492DD96A3E1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5410200" y="5652555"/>
            <a:ext cx="1327150" cy="187142"/>
          </a:xfrm>
        </p:spPr>
        <p:txBody>
          <a:bodyPr lIns="0" rIns="0" rtlCol="0" anchor="ctr">
            <a:noAutofit/>
          </a:bodyPr>
          <a:lstStyle>
            <a:lvl1pPr marL="0" indent="0" rtl="0">
              <a:buNone/>
              <a:defRPr sz="1000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 sz="1000">
                <a:solidFill>
                  <a:schemeClr val="bg1"/>
                </a:solidFill>
                <a:latin typeface="+mj-lt"/>
              </a:defRPr>
            </a:lvl2pPr>
            <a:lvl3pPr marL="685800" indent="0">
              <a:buNone/>
              <a:defRPr sz="1000">
                <a:solidFill>
                  <a:schemeClr val="bg1"/>
                </a:solidFill>
                <a:latin typeface="+mj-lt"/>
              </a:defRPr>
            </a:lvl3pPr>
            <a:lvl4pPr marL="1028700" indent="0">
              <a:buNone/>
              <a:defRPr sz="1000">
                <a:solidFill>
                  <a:schemeClr val="bg1"/>
                </a:solidFill>
                <a:latin typeface="+mj-lt"/>
              </a:defRPr>
            </a:lvl4pPr>
            <a:lvl5pPr marL="1371600" indent="0">
              <a:buNone/>
              <a:defRPr sz="1000">
                <a:solidFill>
                  <a:schemeClr val="bg1"/>
                </a:solidFill>
                <a:latin typeface="+mj-lt"/>
              </a:defRPr>
            </a:lvl5pPr>
          </a:lstStyle>
          <a:p>
            <a:pPr rtl="0"/>
            <a:r>
              <a:rPr lang="nl-NL" altLang="zh-HK"/>
              <a:t>FRANS</a:t>
            </a:r>
            <a:endParaRPr lang="nl-NL" altLang="zh-HK" dirty="0"/>
          </a:p>
        </p:txBody>
      </p:sp>
      <p:sp>
        <p:nvSpPr>
          <p:cNvPr id="338" name="Tijdelijke aanduiding voor tekst 25" hidden="1">
            <a:extLst>
              <a:ext uri="{FF2B5EF4-FFF2-40B4-BE49-F238E27FC236}">
                <a16:creationId xmlns:a16="http://schemas.microsoft.com/office/drawing/2014/main" id="{B200B1D1-4434-5E49-8BFF-B6FF720E1DD5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5410200" y="5922990"/>
            <a:ext cx="1327150" cy="187142"/>
          </a:xfrm>
        </p:spPr>
        <p:txBody>
          <a:bodyPr lIns="0" rIns="0" rtlCol="0" anchor="ctr">
            <a:noAutofit/>
          </a:bodyPr>
          <a:lstStyle>
            <a:lvl1pPr marL="0" indent="0" rtl="0">
              <a:buNone/>
              <a:defRPr sz="1000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 sz="1000">
                <a:solidFill>
                  <a:schemeClr val="bg1"/>
                </a:solidFill>
                <a:latin typeface="+mj-lt"/>
              </a:defRPr>
            </a:lvl2pPr>
            <a:lvl3pPr marL="685800" indent="0">
              <a:buNone/>
              <a:defRPr sz="1000">
                <a:solidFill>
                  <a:schemeClr val="bg1"/>
                </a:solidFill>
                <a:latin typeface="+mj-lt"/>
              </a:defRPr>
            </a:lvl3pPr>
            <a:lvl4pPr marL="1028700" indent="0">
              <a:buNone/>
              <a:defRPr sz="1000">
                <a:solidFill>
                  <a:schemeClr val="bg1"/>
                </a:solidFill>
                <a:latin typeface="+mj-lt"/>
              </a:defRPr>
            </a:lvl4pPr>
            <a:lvl5pPr marL="1371600" indent="0">
              <a:buNone/>
              <a:defRPr sz="1000">
                <a:solidFill>
                  <a:schemeClr val="bg1"/>
                </a:solidFill>
                <a:latin typeface="+mj-lt"/>
              </a:defRPr>
            </a:lvl5pPr>
          </a:lstStyle>
          <a:p>
            <a:pPr rtl="0"/>
            <a:r>
              <a:rPr lang="nl-NL" altLang="zh-HK"/>
              <a:t>SPAANS</a:t>
            </a:r>
            <a:endParaRPr lang="nl-NL" altLang="zh-HK" dirty="0"/>
          </a:p>
        </p:txBody>
      </p:sp>
      <p:sp>
        <p:nvSpPr>
          <p:cNvPr id="339" name="Tijdelijke aanduiding voor tekst 25" hidden="1">
            <a:extLst>
              <a:ext uri="{FF2B5EF4-FFF2-40B4-BE49-F238E27FC236}">
                <a16:creationId xmlns:a16="http://schemas.microsoft.com/office/drawing/2014/main" id="{C4DC3A9C-1AC5-5343-ACF6-AFB45AB7A46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597877" y="8147512"/>
            <a:ext cx="1449583" cy="262769"/>
          </a:xfrm>
        </p:spPr>
        <p:txBody>
          <a:bodyPr lIns="0" rIns="0" rtlCol="0" anchor="ctr">
            <a:noAutofit/>
          </a:bodyPr>
          <a:lstStyle>
            <a:lvl1pPr marL="0" indent="0" rtl="0">
              <a:buNone/>
              <a:defRPr sz="1000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 sz="1000">
                <a:solidFill>
                  <a:schemeClr val="bg1"/>
                </a:solidFill>
                <a:latin typeface="+mj-lt"/>
              </a:defRPr>
            </a:lvl2pPr>
            <a:lvl3pPr marL="685800" indent="0">
              <a:buNone/>
              <a:defRPr sz="1000">
                <a:solidFill>
                  <a:schemeClr val="bg1"/>
                </a:solidFill>
                <a:latin typeface="+mj-lt"/>
              </a:defRPr>
            </a:lvl3pPr>
            <a:lvl4pPr marL="1028700" indent="0">
              <a:buNone/>
              <a:defRPr sz="1000">
                <a:solidFill>
                  <a:schemeClr val="bg1"/>
                </a:solidFill>
                <a:latin typeface="+mj-lt"/>
              </a:defRPr>
            </a:lvl4pPr>
            <a:lvl5pPr marL="1371600" indent="0">
              <a:buNone/>
              <a:defRPr sz="1000">
                <a:solidFill>
                  <a:schemeClr val="bg1"/>
                </a:solidFill>
                <a:latin typeface="+mj-lt"/>
              </a:defRPr>
            </a:lvl5pPr>
          </a:lstStyle>
          <a:p>
            <a:pPr lvl="0" rtl="0"/>
            <a:r>
              <a:rPr lang="en-US" noProof="0" dirty="0"/>
              <a:t>MANAGEMENT</a:t>
            </a:r>
            <a:endParaRPr lang="nl" noProof="0" dirty="0"/>
          </a:p>
        </p:txBody>
      </p:sp>
      <p:sp>
        <p:nvSpPr>
          <p:cNvPr id="340" name="Tijdelijke aanduiding voor tekst 25" hidden="1">
            <a:extLst>
              <a:ext uri="{FF2B5EF4-FFF2-40B4-BE49-F238E27FC236}">
                <a16:creationId xmlns:a16="http://schemas.microsoft.com/office/drawing/2014/main" id="{6004AFFB-6BAF-924B-A5F2-CA7B7E10E574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597877" y="8415528"/>
            <a:ext cx="1449583" cy="262769"/>
          </a:xfrm>
        </p:spPr>
        <p:txBody>
          <a:bodyPr lIns="0" rIns="0" rtlCol="0" anchor="ctr">
            <a:noAutofit/>
          </a:bodyPr>
          <a:lstStyle>
            <a:lvl1pPr marL="0" indent="0" rtl="0">
              <a:buNone/>
              <a:defRPr sz="1000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 sz="1000">
                <a:solidFill>
                  <a:schemeClr val="bg1"/>
                </a:solidFill>
                <a:latin typeface="+mj-lt"/>
              </a:defRPr>
            </a:lvl2pPr>
            <a:lvl3pPr marL="685800" indent="0">
              <a:buNone/>
              <a:defRPr sz="1000">
                <a:solidFill>
                  <a:schemeClr val="bg1"/>
                </a:solidFill>
                <a:latin typeface="+mj-lt"/>
              </a:defRPr>
            </a:lvl3pPr>
            <a:lvl4pPr marL="1028700" indent="0">
              <a:buNone/>
              <a:defRPr sz="1000">
                <a:solidFill>
                  <a:schemeClr val="bg1"/>
                </a:solidFill>
                <a:latin typeface="+mj-lt"/>
              </a:defRPr>
            </a:lvl4pPr>
            <a:lvl5pPr marL="1371600" indent="0">
              <a:buNone/>
              <a:defRPr sz="1000">
                <a:solidFill>
                  <a:schemeClr val="bg1"/>
                </a:solidFill>
                <a:latin typeface="+mj-lt"/>
              </a:defRPr>
            </a:lvl5pPr>
          </a:lstStyle>
          <a:p>
            <a:pPr lvl="0" rtl="0"/>
            <a:r>
              <a:rPr lang="en-US" noProof="0" dirty="0"/>
              <a:t>ONTWERP</a:t>
            </a:r>
            <a:endParaRPr lang="nl" noProof="0" dirty="0"/>
          </a:p>
        </p:txBody>
      </p:sp>
      <p:sp>
        <p:nvSpPr>
          <p:cNvPr id="341" name="Tijdelijke aanduiding voor tekst 25" hidden="1">
            <a:extLst>
              <a:ext uri="{FF2B5EF4-FFF2-40B4-BE49-F238E27FC236}">
                <a16:creationId xmlns:a16="http://schemas.microsoft.com/office/drawing/2014/main" id="{1E9B43B5-9A43-B448-95A4-FDD649321FCA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597877" y="8697907"/>
            <a:ext cx="1449583" cy="238881"/>
          </a:xfrm>
        </p:spPr>
        <p:txBody>
          <a:bodyPr lIns="0" rIns="0" rtlCol="0" anchor="ctr">
            <a:noAutofit/>
          </a:bodyPr>
          <a:lstStyle>
            <a:lvl1pPr marL="0" indent="0" rtl="0">
              <a:buNone/>
              <a:defRPr sz="1000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 sz="1000">
                <a:solidFill>
                  <a:schemeClr val="bg1"/>
                </a:solidFill>
                <a:latin typeface="+mj-lt"/>
              </a:defRPr>
            </a:lvl2pPr>
            <a:lvl3pPr marL="685800" indent="0">
              <a:buNone/>
              <a:defRPr sz="1000">
                <a:solidFill>
                  <a:schemeClr val="bg1"/>
                </a:solidFill>
                <a:latin typeface="+mj-lt"/>
              </a:defRPr>
            </a:lvl3pPr>
            <a:lvl4pPr marL="1028700" indent="0">
              <a:buNone/>
              <a:defRPr sz="1000">
                <a:solidFill>
                  <a:schemeClr val="bg1"/>
                </a:solidFill>
                <a:latin typeface="+mj-lt"/>
              </a:defRPr>
            </a:lvl4pPr>
            <a:lvl5pPr marL="1371600" indent="0">
              <a:buNone/>
              <a:defRPr sz="1000">
                <a:solidFill>
                  <a:schemeClr val="bg1"/>
                </a:solidFill>
                <a:latin typeface="+mj-lt"/>
              </a:defRPr>
            </a:lvl5pPr>
          </a:lstStyle>
          <a:p>
            <a:pPr lvl="0" rtl="0"/>
            <a:r>
              <a:rPr lang="en-US" noProof="0" dirty="0"/>
              <a:t>ONTWIKKELING</a:t>
            </a:r>
            <a:endParaRPr lang="nl" noProof="0" dirty="0"/>
          </a:p>
        </p:txBody>
      </p:sp>
      <p:sp>
        <p:nvSpPr>
          <p:cNvPr id="342" name="Tijdelijke aanduiding voor tekst 25" hidden="1">
            <a:extLst>
              <a:ext uri="{FF2B5EF4-FFF2-40B4-BE49-F238E27FC236}">
                <a16:creationId xmlns:a16="http://schemas.microsoft.com/office/drawing/2014/main" id="{1ACF054A-3D21-D642-B4C6-DB5BDAC19274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597877" y="7593880"/>
            <a:ext cx="1449583" cy="289046"/>
          </a:xfrm>
        </p:spPr>
        <p:txBody>
          <a:bodyPr lIns="0" rIns="0" rtlCol="0" anchor="ctr">
            <a:noAutofit/>
          </a:bodyPr>
          <a:lstStyle>
            <a:lvl1pPr marL="0" indent="0" rtl="0">
              <a:buNone/>
              <a:defRPr sz="1200">
                <a:solidFill>
                  <a:schemeClr val="bg1"/>
                </a:solidFill>
                <a:latin typeface="+mn-lt"/>
              </a:defRPr>
            </a:lvl1pPr>
            <a:lvl2pPr marL="342900" indent="0">
              <a:buNone/>
              <a:defRPr sz="1000">
                <a:solidFill>
                  <a:schemeClr val="bg1"/>
                </a:solidFill>
                <a:latin typeface="+mj-lt"/>
              </a:defRPr>
            </a:lvl2pPr>
            <a:lvl3pPr marL="685800" indent="0">
              <a:buNone/>
              <a:defRPr sz="1000">
                <a:solidFill>
                  <a:schemeClr val="bg1"/>
                </a:solidFill>
                <a:latin typeface="+mj-lt"/>
              </a:defRPr>
            </a:lvl3pPr>
            <a:lvl4pPr marL="1028700" indent="0">
              <a:buNone/>
              <a:defRPr sz="1000">
                <a:solidFill>
                  <a:schemeClr val="bg1"/>
                </a:solidFill>
                <a:latin typeface="+mj-lt"/>
              </a:defRPr>
            </a:lvl4pPr>
            <a:lvl5pPr marL="1371600" indent="0">
              <a:buNone/>
              <a:defRPr sz="1000">
                <a:solidFill>
                  <a:schemeClr val="bg1"/>
                </a:solidFill>
                <a:latin typeface="+mj-lt"/>
              </a:defRPr>
            </a:lvl5pPr>
          </a:lstStyle>
          <a:p>
            <a:pPr rtl="0"/>
            <a:r>
              <a:rPr lang="nl-NL" altLang="zh-HK"/>
              <a:t>BEKWAAMHEDEN</a:t>
            </a:r>
            <a:endParaRPr lang="nl-NL" altLang="zh-HK" dirty="0"/>
          </a:p>
        </p:txBody>
      </p:sp>
      <p:sp>
        <p:nvSpPr>
          <p:cNvPr id="343" name="Tijdelijke aanduiding voor tekst 25" hidden="1">
            <a:extLst>
              <a:ext uri="{FF2B5EF4-FFF2-40B4-BE49-F238E27FC236}">
                <a16:creationId xmlns:a16="http://schemas.microsoft.com/office/drawing/2014/main" id="{7C941C70-D057-D04B-BD74-348163471A70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597877" y="7878034"/>
            <a:ext cx="1449583" cy="262769"/>
          </a:xfrm>
        </p:spPr>
        <p:txBody>
          <a:bodyPr lIns="0" rIns="0" rtlCol="0" anchor="ctr">
            <a:noAutofit/>
          </a:bodyPr>
          <a:lstStyle>
            <a:lvl1pPr marL="0" indent="0" rtl="0">
              <a:buNone/>
              <a:defRPr sz="1000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 sz="1000">
                <a:solidFill>
                  <a:schemeClr val="bg1"/>
                </a:solidFill>
                <a:latin typeface="+mj-lt"/>
              </a:defRPr>
            </a:lvl2pPr>
            <a:lvl3pPr marL="685800" indent="0">
              <a:buNone/>
              <a:defRPr sz="1000">
                <a:solidFill>
                  <a:schemeClr val="bg1"/>
                </a:solidFill>
                <a:latin typeface="+mj-lt"/>
              </a:defRPr>
            </a:lvl3pPr>
            <a:lvl4pPr marL="1028700" indent="0">
              <a:buNone/>
              <a:defRPr sz="1000">
                <a:solidFill>
                  <a:schemeClr val="bg1"/>
                </a:solidFill>
                <a:latin typeface="+mj-lt"/>
              </a:defRPr>
            </a:lvl4pPr>
            <a:lvl5pPr marL="1371600" indent="0">
              <a:buNone/>
              <a:defRPr sz="1000">
                <a:solidFill>
                  <a:schemeClr val="bg1"/>
                </a:solidFill>
                <a:latin typeface="+mj-lt"/>
              </a:defRPr>
            </a:lvl5pPr>
          </a:lstStyle>
          <a:p>
            <a:pPr lvl="0" rtl="0"/>
            <a:r>
              <a:rPr lang="en-US" noProof="0" dirty="0"/>
              <a:t>MARKETING</a:t>
            </a:r>
            <a:endParaRPr lang="nl" noProof="0" dirty="0"/>
          </a:p>
        </p:txBody>
      </p:sp>
      <p:sp>
        <p:nvSpPr>
          <p:cNvPr id="344" name="Tijdelijke aanduiding voor tekst 25" hidden="1">
            <a:extLst>
              <a:ext uri="{FF2B5EF4-FFF2-40B4-BE49-F238E27FC236}">
                <a16:creationId xmlns:a16="http://schemas.microsoft.com/office/drawing/2014/main" id="{CF61B5C1-8C61-1143-9083-AD58E1C749FA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2094178" y="8160704"/>
            <a:ext cx="1065342" cy="229094"/>
          </a:xfrm>
        </p:spPr>
        <p:txBody>
          <a:bodyPr lIns="0" rIns="0" rtlCol="0" anchor="ctr">
            <a:noAutofit/>
          </a:bodyPr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 sz="1000">
                <a:solidFill>
                  <a:schemeClr val="bg1"/>
                </a:solidFill>
                <a:latin typeface="+mj-lt"/>
              </a:defRPr>
            </a:lvl2pPr>
            <a:lvl3pPr marL="685800" indent="0">
              <a:buNone/>
              <a:defRPr sz="1000">
                <a:solidFill>
                  <a:schemeClr val="bg1"/>
                </a:solidFill>
                <a:latin typeface="+mj-lt"/>
              </a:defRPr>
            </a:lvl3pPr>
            <a:lvl4pPr marL="1028700" indent="0">
              <a:buNone/>
              <a:defRPr sz="1000">
                <a:solidFill>
                  <a:schemeClr val="bg1"/>
                </a:solidFill>
                <a:latin typeface="+mj-lt"/>
              </a:defRPr>
            </a:lvl4pPr>
            <a:lvl5pPr marL="1371600" indent="0">
              <a:buNone/>
              <a:defRPr sz="1000">
                <a:solidFill>
                  <a:schemeClr val="bg1"/>
                </a:solidFill>
                <a:latin typeface="+mj-lt"/>
              </a:defRPr>
            </a:lvl5pPr>
          </a:lstStyle>
          <a:p>
            <a:pPr lvl="0" rtl="0"/>
            <a:r>
              <a:rPr lang="nl" noProof="0"/>
              <a:t>10</a:t>
            </a:r>
          </a:p>
        </p:txBody>
      </p:sp>
      <p:sp>
        <p:nvSpPr>
          <p:cNvPr id="345" name="Tijdelijke aanduiding voor tekst 25" hidden="1">
            <a:extLst>
              <a:ext uri="{FF2B5EF4-FFF2-40B4-BE49-F238E27FC236}">
                <a16:creationId xmlns:a16="http://schemas.microsoft.com/office/drawing/2014/main" id="{0B7D9C94-0A2C-3B4E-8B05-B7547A9A0E78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2094178" y="8436611"/>
            <a:ext cx="1065342" cy="229094"/>
          </a:xfrm>
        </p:spPr>
        <p:txBody>
          <a:bodyPr lIns="0" rIns="0" rtlCol="0" anchor="ctr">
            <a:noAutofit/>
          </a:bodyPr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 sz="1000">
                <a:solidFill>
                  <a:schemeClr val="bg1"/>
                </a:solidFill>
                <a:latin typeface="+mj-lt"/>
              </a:defRPr>
            </a:lvl2pPr>
            <a:lvl3pPr marL="685800" indent="0">
              <a:buNone/>
              <a:defRPr sz="1000">
                <a:solidFill>
                  <a:schemeClr val="bg1"/>
                </a:solidFill>
                <a:latin typeface="+mj-lt"/>
              </a:defRPr>
            </a:lvl3pPr>
            <a:lvl4pPr marL="1028700" indent="0">
              <a:buNone/>
              <a:defRPr sz="1000">
                <a:solidFill>
                  <a:schemeClr val="bg1"/>
                </a:solidFill>
                <a:latin typeface="+mj-lt"/>
              </a:defRPr>
            </a:lvl4pPr>
            <a:lvl5pPr marL="1371600" indent="0">
              <a:buNone/>
              <a:defRPr sz="1000">
                <a:solidFill>
                  <a:schemeClr val="bg1"/>
                </a:solidFill>
                <a:latin typeface="+mj-lt"/>
              </a:defRPr>
            </a:lvl5pPr>
          </a:lstStyle>
          <a:p>
            <a:pPr lvl="0" rtl="0"/>
            <a:r>
              <a:rPr lang="nl" noProof="0"/>
              <a:t>7</a:t>
            </a:r>
          </a:p>
        </p:txBody>
      </p:sp>
      <p:sp>
        <p:nvSpPr>
          <p:cNvPr id="346" name="Tijdelijke aanduiding voor tekst 25" hidden="1">
            <a:extLst>
              <a:ext uri="{FF2B5EF4-FFF2-40B4-BE49-F238E27FC236}">
                <a16:creationId xmlns:a16="http://schemas.microsoft.com/office/drawing/2014/main" id="{CCE3AE9C-BC12-B743-BF3F-A8308EFB290C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2094178" y="8698945"/>
            <a:ext cx="1065342" cy="229094"/>
          </a:xfrm>
        </p:spPr>
        <p:txBody>
          <a:bodyPr lIns="0" rIns="0" rtlCol="0" anchor="ctr">
            <a:noAutofit/>
          </a:bodyPr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 sz="1000">
                <a:solidFill>
                  <a:schemeClr val="bg1"/>
                </a:solidFill>
                <a:latin typeface="+mj-lt"/>
              </a:defRPr>
            </a:lvl2pPr>
            <a:lvl3pPr marL="685800" indent="0">
              <a:buNone/>
              <a:defRPr sz="1000">
                <a:solidFill>
                  <a:schemeClr val="bg1"/>
                </a:solidFill>
                <a:latin typeface="+mj-lt"/>
              </a:defRPr>
            </a:lvl3pPr>
            <a:lvl4pPr marL="1028700" indent="0">
              <a:buNone/>
              <a:defRPr sz="1000">
                <a:solidFill>
                  <a:schemeClr val="bg1"/>
                </a:solidFill>
                <a:latin typeface="+mj-lt"/>
              </a:defRPr>
            </a:lvl4pPr>
            <a:lvl5pPr marL="1371600" indent="0">
              <a:buNone/>
              <a:defRPr sz="1000">
                <a:solidFill>
                  <a:schemeClr val="bg1"/>
                </a:solidFill>
                <a:latin typeface="+mj-lt"/>
              </a:defRPr>
            </a:lvl5pPr>
          </a:lstStyle>
          <a:p>
            <a:pPr lvl="0" rtl="0"/>
            <a:r>
              <a:rPr lang="nl" noProof="0"/>
              <a:t>3.5</a:t>
            </a:r>
          </a:p>
        </p:txBody>
      </p:sp>
      <p:sp>
        <p:nvSpPr>
          <p:cNvPr id="347" name="Tijdelijke aanduiding voor tekst 25" hidden="1">
            <a:extLst>
              <a:ext uri="{FF2B5EF4-FFF2-40B4-BE49-F238E27FC236}">
                <a16:creationId xmlns:a16="http://schemas.microsoft.com/office/drawing/2014/main" id="{F1D2929D-A8D7-274A-A253-E4556D470E75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2094178" y="7905308"/>
            <a:ext cx="1065342" cy="229094"/>
          </a:xfrm>
        </p:spPr>
        <p:txBody>
          <a:bodyPr lIns="0" rIns="0" rtlCol="0" anchor="ctr">
            <a:noAutofit/>
          </a:bodyPr>
          <a:lstStyle>
            <a:lvl1pPr marL="0" indent="0" algn="ctr">
              <a:buNone/>
              <a:defRPr sz="1400" b="1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 sz="1000">
                <a:solidFill>
                  <a:schemeClr val="bg1"/>
                </a:solidFill>
                <a:latin typeface="+mj-lt"/>
              </a:defRPr>
            </a:lvl2pPr>
            <a:lvl3pPr marL="685800" indent="0">
              <a:buNone/>
              <a:defRPr sz="1000">
                <a:solidFill>
                  <a:schemeClr val="bg1"/>
                </a:solidFill>
                <a:latin typeface="+mj-lt"/>
              </a:defRPr>
            </a:lvl3pPr>
            <a:lvl4pPr marL="1028700" indent="0">
              <a:buNone/>
              <a:defRPr sz="1000">
                <a:solidFill>
                  <a:schemeClr val="bg1"/>
                </a:solidFill>
                <a:latin typeface="+mj-lt"/>
              </a:defRPr>
            </a:lvl4pPr>
            <a:lvl5pPr marL="1371600" indent="0">
              <a:buNone/>
              <a:defRPr sz="1000">
                <a:solidFill>
                  <a:schemeClr val="bg1"/>
                </a:solidFill>
                <a:latin typeface="+mj-lt"/>
              </a:defRPr>
            </a:lvl5pPr>
          </a:lstStyle>
          <a:p>
            <a:pPr lvl="0" rtl="0"/>
            <a:r>
              <a:rPr lang="nl" noProof="0"/>
              <a:t>8</a:t>
            </a:r>
          </a:p>
        </p:txBody>
      </p:sp>
      <p:sp>
        <p:nvSpPr>
          <p:cNvPr id="348" name="Tijdelijke aanduiding voor tekst 25" hidden="1">
            <a:extLst>
              <a:ext uri="{FF2B5EF4-FFF2-40B4-BE49-F238E27FC236}">
                <a16:creationId xmlns:a16="http://schemas.microsoft.com/office/drawing/2014/main" id="{E4C42072-2D54-8942-9963-4138F93D9F7A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2094543" y="7593880"/>
            <a:ext cx="1092002" cy="295809"/>
          </a:xfrm>
        </p:spPr>
        <p:txBody>
          <a:bodyPr lIns="0" rIns="0" rtlCol="0" anchor="ctr">
            <a:noAutofit/>
          </a:bodyPr>
          <a:lstStyle>
            <a:lvl1pPr marL="0" indent="0" algn="ctr" rtl="0">
              <a:buNone/>
              <a:defRPr sz="1000">
                <a:solidFill>
                  <a:schemeClr val="bg1"/>
                </a:solidFill>
                <a:latin typeface="+mn-lt"/>
              </a:defRPr>
            </a:lvl1pPr>
            <a:lvl2pPr marL="342900" indent="0">
              <a:buNone/>
              <a:defRPr sz="1000">
                <a:solidFill>
                  <a:schemeClr val="bg1"/>
                </a:solidFill>
                <a:latin typeface="+mj-lt"/>
              </a:defRPr>
            </a:lvl2pPr>
            <a:lvl3pPr marL="685800" indent="0">
              <a:buNone/>
              <a:defRPr sz="1000">
                <a:solidFill>
                  <a:schemeClr val="bg1"/>
                </a:solidFill>
                <a:latin typeface="+mj-lt"/>
              </a:defRPr>
            </a:lvl3pPr>
            <a:lvl4pPr marL="1028700" indent="0">
              <a:buNone/>
              <a:defRPr sz="1000">
                <a:solidFill>
                  <a:schemeClr val="bg1"/>
                </a:solidFill>
                <a:latin typeface="+mj-lt"/>
              </a:defRPr>
            </a:lvl4pPr>
            <a:lvl5pPr marL="1371600" indent="0">
              <a:buNone/>
              <a:defRPr sz="1000">
                <a:solidFill>
                  <a:schemeClr val="bg1"/>
                </a:solidFill>
                <a:latin typeface="+mj-lt"/>
              </a:defRPr>
            </a:lvl5pPr>
          </a:lstStyle>
          <a:p>
            <a:pPr rtl="0"/>
            <a:r>
              <a:rPr lang="nl-NL" altLang="zh-HK"/>
              <a:t>JAREN ERVARING</a:t>
            </a:r>
            <a:endParaRPr lang="nl-NL" altLang="zh-HK" dirty="0"/>
          </a:p>
        </p:txBody>
      </p:sp>
      <p:cxnSp>
        <p:nvCxnSpPr>
          <p:cNvPr id="355" name="Rechte verbindingslijn 354" hidden="1">
            <a:extLst>
              <a:ext uri="{FF2B5EF4-FFF2-40B4-BE49-F238E27FC236}">
                <a16:creationId xmlns:a16="http://schemas.microsoft.com/office/drawing/2014/main" id="{DF98499B-F2A5-CA4E-943A-53F88D825970}"/>
              </a:ext>
            </a:extLst>
          </p:cNvPr>
          <p:cNvCxnSpPr>
            <a:cxnSpLocks/>
          </p:cNvCxnSpPr>
          <p:nvPr userDrawn="1"/>
        </p:nvCxnSpPr>
        <p:spPr>
          <a:xfrm>
            <a:off x="0" y="1121676"/>
            <a:ext cx="6858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ijdelijke aanduiding voor tekst 60" hidden="1">
            <a:extLst>
              <a:ext uri="{FF2B5EF4-FFF2-40B4-BE49-F238E27FC236}">
                <a16:creationId xmlns:a16="http://schemas.microsoft.com/office/drawing/2014/main" id="{17521193-60AC-664A-A033-8AA4404C6AAF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3464815" y="1146174"/>
            <a:ext cx="2662311" cy="300507"/>
          </a:xfrm>
        </p:spPr>
        <p:txBody>
          <a:bodyPr lIns="0" rtlCol="0" anchor="ctr">
            <a:noAutofit/>
          </a:bodyPr>
          <a:lstStyle>
            <a:lvl1pPr marL="0" indent="0" rtl="0">
              <a:buNone/>
              <a:defRPr sz="1200">
                <a:solidFill>
                  <a:schemeClr val="bg1"/>
                </a:solidFill>
              </a:defRPr>
            </a:lvl1pPr>
            <a:lvl2pPr marL="342900" indent="0">
              <a:buNone/>
              <a:defRPr sz="1200">
                <a:solidFill>
                  <a:schemeClr val="bg1"/>
                </a:solidFill>
              </a:defRPr>
            </a:lvl2pPr>
            <a:lvl3pPr marL="685800" indent="0">
              <a:buNone/>
              <a:defRPr sz="1200">
                <a:solidFill>
                  <a:schemeClr val="bg1"/>
                </a:solidFill>
              </a:defRPr>
            </a:lvl3pPr>
            <a:lvl4pPr marL="1028700" indent="0">
              <a:buNone/>
              <a:defRPr sz="1200">
                <a:solidFill>
                  <a:schemeClr val="bg1"/>
                </a:solidFill>
              </a:defRPr>
            </a:lvl4pPr>
            <a:lvl5pPr marL="13716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rtl="0"/>
            <a:r>
              <a:rPr lang="nl-NL" altLang="zh-HK"/>
              <a:t>INTERNATIONALE ERVARING</a:t>
            </a:r>
            <a:endParaRPr lang="nl-NL" altLang="zh-HK" dirty="0"/>
          </a:p>
        </p:txBody>
      </p:sp>
      <p:sp>
        <p:nvSpPr>
          <p:cNvPr id="359" name="Tijdelijke aanduiding voor tekst 60" hidden="1">
            <a:extLst>
              <a:ext uri="{FF2B5EF4-FFF2-40B4-BE49-F238E27FC236}">
                <a16:creationId xmlns:a16="http://schemas.microsoft.com/office/drawing/2014/main" id="{412CE960-3495-1F42-80A3-840D05EC91C6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3464815" y="3622089"/>
            <a:ext cx="2662311" cy="300507"/>
          </a:xfrm>
        </p:spPr>
        <p:txBody>
          <a:bodyPr lIns="0" rtlCol="0" anchor="ctr">
            <a:noAutofit/>
          </a:bodyPr>
          <a:lstStyle>
            <a:lvl1pPr marL="0" indent="0" rtl="0">
              <a:buNone/>
              <a:defRPr sz="1200">
                <a:solidFill>
                  <a:schemeClr val="bg1"/>
                </a:solidFill>
              </a:defRPr>
            </a:lvl1pPr>
            <a:lvl2pPr marL="342900" indent="0">
              <a:buNone/>
              <a:defRPr sz="1200">
                <a:solidFill>
                  <a:schemeClr val="bg1"/>
                </a:solidFill>
              </a:defRPr>
            </a:lvl2pPr>
            <a:lvl3pPr marL="685800" indent="0">
              <a:buNone/>
              <a:defRPr sz="1200">
                <a:solidFill>
                  <a:schemeClr val="bg1"/>
                </a:solidFill>
              </a:defRPr>
            </a:lvl3pPr>
            <a:lvl4pPr marL="1028700" indent="0">
              <a:buNone/>
              <a:defRPr sz="1200">
                <a:solidFill>
                  <a:schemeClr val="bg1"/>
                </a:solidFill>
              </a:defRPr>
            </a:lvl4pPr>
            <a:lvl5pPr marL="13716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rtl="0"/>
            <a:r>
              <a:rPr lang="nl-NL" altLang="zh-HK"/>
              <a:t>VAARDIGHEDEN</a:t>
            </a:r>
            <a:endParaRPr lang="nl-NL" altLang="zh-HK" dirty="0"/>
          </a:p>
        </p:txBody>
      </p:sp>
      <p:sp>
        <p:nvSpPr>
          <p:cNvPr id="360" name="Tijdelijke aanduiding voor tekst 60" hidden="1">
            <a:extLst>
              <a:ext uri="{FF2B5EF4-FFF2-40B4-BE49-F238E27FC236}">
                <a16:creationId xmlns:a16="http://schemas.microsoft.com/office/drawing/2014/main" id="{08F6B783-82B6-B242-AA40-D9F7AE3B8CEC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3464815" y="5014791"/>
            <a:ext cx="2662311" cy="300507"/>
          </a:xfrm>
        </p:spPr>
        <p:txBody>
          <a:bodyPr lIns="0" rtlCol="0" anchor="ctr">
            <a:noAutofit/>
          </a:bodyPr>
          <a:lstStyle>
            <a:lvl1pPr marL="0" indent="0" rtl="0">
              <a:buNone/>
              <a:defRPr sz="1200">
                <a:solidFill>
                  <a:schemeClr val="bg1"/>
                </a:solidFill>
              </a:defRPr>
            </a:lvl1pPr>
            <a:lvl2pPr marL="342900" indent="0">
              <a:buNone/>
              <a:defRPr sz="1200">
                <a:solidFill>
                  <a:schemeClr val="bg1"/>
                </a:solidFill>
              </a:defRPr>
            </a:lvl2pPr>
            <a:lvl3pPr marL="685800" indent="0">
              <a:buNone/>
              <a:defRPr sz="1200">
                <a:solidFill>
                  <a:schemeClr val="bg1"/>
                </a:solidFill>
              </a:defRPr>
            </a:lvl3pPr>
            <a:lvl4pPr marL="1028700" indent="0">
              <a:buNone/>
              <a:defRPr sz="1200">
                <a:solidFill>
                  <a:schemeClr val="bg1"/>
                </a:solidFill>
              </a:defRPr>
            </a:lvl4pPr>
            <a:lvl5pPr marL="1371600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rtl="0"/>
            <a:r>
              <a:rPr lang="nl-NL" altLang="zh-HK"/>
              <a:t>TALEN</a:t>
            </a:r>
            <a:endParaRPr lang="nl-NL" altLang="zh-HK" dirty="0"/>
          </a:p>
        </p:txBody>
      </p:sp>
    </p:spTree>
    <p:extLst>
      <p:ext uri="{BB962C8B-B14F-4D97-AF65-F5344CB8AC3E}">
        <p14:creationId xmlns:p14="http://schemas.microsoft.com/office/powerpoint/2010/main" val="20725802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>
          <p15:clr>
            <a:srgbClr val="FBAE40"/>
          </p15:clr>
        </p15:guide>
        <p15:guide id="2" pos="216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nl-NL" noProof="0" dirty="0"/>
              <a:t>Klik om de titelstijl van het model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nl-NL" noProof="0" dirty="0"/>
              <a:t>Klik om de tekststijlen van het model te bewerken</a:t>
            </a:r>
          </a:p>
          <a:p>
            <a:pPr lvl="1" rtl="0"/>
            <a:r>
              <a:rPr lang="nl-NL" noProof="0" dirty="0"/>
              <a:t>Tweede niveau</a:t>
            </a:r>
          </a:p>
          <a:p>
            <a:pPr lvl="2" rtl="0"/>
            <a:r>
              <a:rPr lang="nl-NL" noProof="0" dirty="0"/>
              <a:t>Derde niveau</a:t>
            </a:r>
          </a:p>
          <a:p>
            <a:pPr lvl="3" rtl="0"/>
            <a:r>
              <a:rPr lang="nl-NL" noProof="0" dirty="0"/>
              <a:t>Vierde niveau</a:t>
            </a:r>
          </a:p>
          <a:p>
            <a:pPr lvl="4" rtl="0"/>
            <a:r>
              <a:rPr lang="nl-NL" noProof="0" dirty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3D5E38A5-68FD-4BF8-ACD1-65299AACF67C}" type="datetime1">
              <a:rPr lang="nl-NL" noProof="0" smtClean="0"/>
              <a:t>29-4-2021</a:t>
            </a:fld>
            <a:endParaRPr lang="nl-NL" noProof="0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nl-NL" noProof="0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66FD580D-DD1F-2749-85C8-F9883E4B5E50}" type="slidenum">
              <a:rPr lang="nl-NL" noProof="0" smtClean="0"/>
              <a:t>‹nr.›</a:t>
            </a:fld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4086918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2" name="Rechte verbindingslijn 101">
            <a:extLst>
              <a:ext uri="{FF2B5EF4-FFF2-40B4-BE49-F238E27FC236}">
                <a16:creationId xmlns:a16="http://schemas.microsoft.com/office/drawing/2014/main" id="{3F8292AA-FB95-4641-944F-E949B85F62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429000" y="6065454"/>
            <a:ext cx="340725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Afbeelding 27" descr="Pictogram van overheidsgebouw">
            <a:extLst>
              <a:ext uri="{FF2B5EF4-FFF2-40B4-BE49-F238E27FC236}">
                <a16:creationId xmlns:a16="http://schemas.microsoft.com/office/drawing/2014/main" id="{56727F1B-2750-4BE9-96B8-D874BAFF904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6107043" y="6108941"/>
            <a:ext cx="266189" cy="306083"/>
          </a:xfrm>
          <a:custGeom>
            <a:avLst/>
            <a:gdLst>
              <a:gd name="connsiteX0" fmla="*/ 766279 w 847725"/>
              <a:gd name="connsiteY0" fmla="*/ 330792 h 904875"/>
              <a:gd name="connsiteX1" fmla="*/ 766279 w 847725"/>
              <a:gd name="connsiteY1" fmla="*/ 260307 h 904875"/>
              <a:gd name="connsiteX2" fmla="*/ 834859 w 847725"/>
              <a:gd name="connsiteY2" fmla="*/ 260307 h 904875"/>
              <a:gd name="connsiteX3" fmla="*/ 853909 w 847725"/>
              <a:gd name="connsiteY3" fmla="*/ 246019 h 904875"/>
              <a:gd name="connsiteX4" fmla="*/ 844384 w 847725"/>
              <a:gd name="connsiteY4" fmla="*/ 225064 h 904875"/>
              <a:gd name="connsiteX5" fmla="*/ 436714 w 847725"/>
              <a:gd name="connsiteY5" fmla="*/ 2179 h 904875"/>
              <a:gd name="connsiteX6" fmla="*/ 417664 w 847725"/>
              <a:gd name="connsiteY6" fmla="*/ 2179 h 904875"/>
              <a:gd name="connsiteX7" fmla="*/ 9994 w 847725"/>
              <a:gd name="connsiteY7" fmla="*/ 225064 h 904875"/>
              <a:gd name="connsiteX8" fmla="*/ 469 w 847725"/>
              <a:gd name="connsiteY8" fmla="*/ 246019 h 904875"/>
              <a:gd name="connsiteX9" fmla="*/ 19519 w 847725"/>
              <a:gd name="connsiteY9" fmla="*/ 260307 h 904875"/>
              <a:gd name="connsiteX10" fmla="*/ 88099 w 847725"/>
              <a:gd name="connsiteY10" fmla="*/ 260307 h 904875"/>
              <a:gd name="connsiteX11" fmla="*/ 88099 w 847725"/>
              <a:gd name="connsiteY11" fmla="*/ 330792 h 904875"/>
              <a:gd name="connsiteX12" fmla="*/ 106197 w 847725"/>
              <a:gd name="connsiteY12" fmla="*/ 349842 h 904875"/>
              <a:gd name="connsiteX13" fmla="*/ 89052 w 847725"/>
              <a:gd name="connsiteY13" fmla="*/ 650832 h 904875"/>
              <a:gd name="connsiteX14" fmla="*/ 88099 w 847725"/>
              <a:gd name="connsiteY14" fmla="*/ 650832 h 904875"/>
              <a:gd name="connsiteX15" fmla="*/ 69049 w 847725"/>
              <a:gd name="connsiteY15" fmla="*/ 669882 h 904875"/>
              <a:gd name="connsiteX16" fmla="*/ 69049 w 847725"/>
              <a:gd name="connsiteY16" fmla="*/ 750844 h 904875"/>
              <a:gd name="connsiteX17" fmla="*/ 29044 w 847725"/>
              <a:gd name="connsiteY17" fmla="*/ 750844 h 904875"/>
              <a:gd name="connsiteX18" fmla="*/ 9994 w 847725"/>
              <a:gd name="connsiteY18" fmla="*/ 769894 h 904875"/>
              <a:gd name="connsiteX19" fmla="*/ 9994 w 847725"/>
              <a:gd name="connsiteY19" fmla="*/ 887052 h 904875"/>
              <a:gd name="connsiteX20" fmla="*/ 29044 w 847725"/>
              <a:gd name="connsiteY20" fmla="*/ 906102 h 904875"/>
              <a:gd name="connsiteX21" fmla="*/ 825334 w 847725"/>
              <a:gd name="connsiteY21" fmla="*/ 906102 h 904875"/>
              <a:gd name="connsiteX22" fmla="*/ 844384 w 847725"/>
              <a:gd name="connsiteY22" fmla="*/ 887052 h 904875"/>
              <a:gd name="connsiteX23" fmla="*/ 844384 w 847725"/>
              <a:gd name="connsiteY23" fmla="*/ 769894 h 904875"/>
              <a:gd name="connsiteX24" fmla="*/ 825334 w 847725"/>
              <a:gd name="connsiteY24" fmla="*/ 750844 h 904875"/>
              <a:gd name="connsiteX25" fmla="*/ 785329 w 847725"/>
              <a:gd name="connsiteY25" fmla="*/ 750844 h 904875"/>
              <a:gd name="connsiteX26" fmla="*/ 785329 w 847725"/>
              <a:gd name="connsiteY26" fmla="*/ 669882 h 904875"/>
              <a:gd name="connsiteX27" fmla="*/ 766279 w 847725"/>
              <a:gd name="connsiteY27" fmla="*/ 650832 h 904875"/>
              <a:gd name="connsiteX28" fmla="*/ 765327 w 847725"/>
              <a:gd name="connsiteY28" fmla="*/ 650832 h 904875"/>
              <a:gd name="connsiteX29" fmla="*/ 749134 w 847725"/>
              <a:gd name="connsiteY29" fmla="*/ 349842 h 904875"/>
              <a:gd name="connsiteX30" fmla="*/ 766279 w 847725"/>
              <a:gd name="connsiteY30" fmla="*/ 330792 h 904875"/>
              <a:gd name="connsiteX31" fmla="*/ 728179 w 847725"/>
              <a:gd name="connsiteY31" fmla="*/ 311742 h 904875"/>
              <a:gd name="connsiteX32" fmla="*/ 640549 w 847725"/>
              <a:gd name="connsiteY32" fmla="*/ 311742 h 904875"/>
              <a:gd name="connsiteX33" fmla="*/ 640549 w 847725"/>
              <a:gd name="connsiteY33" fmla="*/ 260307 h 904875"/>
              <a:gd name="connsiteX34" fmla="*/ 728179 w 847725"/>
              <a:gd name="connsiteY34" fmla="*/ 260307 h 904875"/>
              <a:gd name="connsiteX35" fmla="*/ 602449 w 847725"/>
              <a:gd name="connsiteY35" fmla="*/ 650832 h 904875"/>
              <a:gd name="connsiteX36" fmla="*/ 583399 w 847725"/>
              <a:gd name="connsiteY36" fmla="*/ 669882 h 904875"/>
              <a:gd name="connsiteX37" fmla="*/ 583399 w 847725"/>
              <a:gd name="connsiteY37" fmla="*/ 750844 h 904875"/>
              <a:gd name="connsiteX38" fmla="*/ 528154 w 847725"/>
              <a:gd name="connsiteY38" fmla="*/ 750844 h 904875"/>
              <a:gd name="connsiteX39" fmla="*/ 528154 w 847725"/>
              <a:gd name="connsiteY39" fmla="*/ 669882 h 904875"/>
              <a:gd name="connsiteX40" fmla="*/ 509104 w 847725"/>
              <a:gd name="connsiteY40" fmla="*/ 650832 h 904875"/>
              <a:gd name="connsiteX41" fmla="*/ 508152 w 847725"/>
              <a:gd name="connsiteY41" fmla="*/ 650832 h 904875"/>
              <a:gd name="connsiteX42" fmla="*/ 491959 w 847725"/>
              <a:gd name="connsiteY42" fmla="*/ 349842 h 904875"/>
              <a:gd name="connsiteX43" fmla="*/ 509104 w 847725"/>
              <a:gd name="connsiteY43" fmla="*/ 330792 h 904875"/>
              <a:gd name="connsiteX44" fmla="*/ 509104 w 847725"/>
              <a:gd name="connsiteY44" fmla="*/ 260307 h 904875"/>
              <a:gd name="connsiteX45" fmla="*/ 602449 w 847725"/>
              <a:gd name="connsiteY45" fmla="*/ 260307 h 904875"/>
              <a:gd name="connsiteX46" fmla="*/ 602449 w 847725"/>
              <a:gd name="connsiteY46" fmla="*/ 330792 h 904875"/>
              <a:gd name="connsiteX47" fmla="*/ 620547 w 847725"/>
              <a:gd name="connsiteY47" fmla="*/ 349842 h 904875"/>
              <a:gd name="connsiteX48" fmla="*/ 603402 w 847725"/>
              <a:gd name="connsiteY48" fmla="*/ 650832 h 904875"/>
              <a:gd name="connsiteX49" fmla="*/ 251929 w 847725"/>
              <a:gd name="connsiteY49" fmla="*/ 650832 h 904875"/>
              <a:gd name="connsiteX50" fmla="*/ 250977 w 847725"/>
              <a:gd name="connsiteY50" fmla="*/ 650832 h 904875"/>
              <a:gd name="connsiteX51" fmla="*/ 234784 w 847725"/>
              <a:gd name="connsiteY51" fmla="*/ 349842 h 904875"/>
              <a:gd name="connsiteX52" fmla="*/ 251929 w 847725"/>
              <a:gd name="connsiteY52" fmla="*/ 330792 h 904875"/>
              <a:gd name="connsiteX53" fmla="*/ 251929 w 847725"/>
              <a:gd name="connsiteY53" fmla="*/ 260307 h 904875"/>
              <a:gd name="connsiteX54" fmla="*/ 345274 w 847725"/>
              <a:gd name="connsiteY54" fmla="*/ 260307 h 904875"/>
              <a:gd name="connsiteX55" fmla="*/ 345274 w 847725"/>
              <a:gd name="connsiteY55" fmla="*/ 330792 h 904875"/>
              <a:gd name="connsiteX56" fmla="*/ 363372 w 847725"/>
              <a:gd name="connsiteY56" fmla="*/ 349842 h 904875"/>
              <a:gd name="connsiteX57" fmla="*/ 346227 w 847725"/>
              <a:gd name="connsiteY57" fmla="*/ 650832 h 904875"/>
              <a:gd name="connsiteX58" fmla="*/ 345274 w 847725"/>
              <a:gd name="connsiteY58" fmla="*/ 650832 h 904875"/>
              <a:gd name="connsiteX59" fmla="*/ 326224 w 847725"/>
              <a:gd name="connsiteY59" fmla="*/ 669882 h 904875"/>
              <a:gd name="connsiteX60" fmla="*/ 326224 w 847725"/>
              <a:gd name="connsiteY60" fmla="*/ 750844 h 904875"/>
              <a:gd name="connsiteX61" fmla="*/ 270979 w 847725"/>
              <a:gd name="connsiteY61" fmla="*/ 750844 h 904875"/>
              <a:gd name="connsiteX62" fmla="*/ 270979 w 847725"/>
              <a:gd name="connsiteY62" fmla="*/ 669882 h 904875"/>
              <a:gd name="connsiteX63" fmla="*/ 251929 w 847725"/>
              <a:gd name="connsiteY63" fmla="*/ 650832 h 904875"/>
              <a:gd name="connsiteX64" fmla="*/ 401472 w 847725"/>
              <a:gd name="connsiteY64" fmla="*/ 349842 h 904875"/>
              <a:gd name="connsiteX65" fmla="*/ 452907 w 847725"/>
              <a:gd name="connsiteY65" fmla="*/ 349842 h 904875"/>
              <a:gd name="connsiteX66" fmla="*/ 470052 w 847725"/>
              <a:gd name="connsiteY66" fmla="*/ 650832 h 904875"/>
              <a:gd name="connsiteX67" fmla="*/ 384327 w 847725"/>
              <a:gd name="connsiteY67" fmla="*/ 650832 h 904875"/>
              <a:gd name="connsiteX68" fmla="*/ 471004 w 847725"/>
              <a:gd name="connsiteY68" fmla="*/ 311742 h 904875"/>
              <a:gd name="connsiteX69" fmla="*/ 383374 w 847725"/>
              <a:gd name="connsiteY69" fmla="*/ 311742 h 904875"/>
              <a:gd name="connsiteX70" fmla="*/ 383374 w 847725"/>
              <a:gd name="connsiteY70" fmla="*/ 260307 h 904875"/>
              <a:gd name="connsiteX71" fmla="*/ 471004 w 847725"/>
              <a:gd name="connsiteY71" fmla="*/ 260307 h 904875"/>
              <a:gd name="connsiteX72" fmla="*/ 364324 w 847725"/>
              <a:gd name="connsiteY72" fmla="*/ 688932 h 904875"/>
              <a:gd name="connsiteX73" fmla="*/ 490054 w 847725"/>
              <a:gd name="connsiteY73" fmla="*/ 688932 h 904875"/>
              <a:gd name="connsiteX74" fmla="*/ 490054 w 847725"/>
              <a:gd name="connsiteY74" fmla="*/ 750844 h 904875"/>
              <a:gd name="connsiteX75" fmla="*/ 364324 w 847725"/>
              <a:gd name="connsiteY75" fmla="*/ 750844 h 904875"/>
              <a:gd name="connsiteX76" fmla="*/ 427189 w 847725"/>
              <a:gd name="connsiteY76" fmla="*/ 40279 h 904875"/>
              <a:gd name="connsiteX77" fmla="*/ 760564 w 847725"/>
              <a:gd name="connsiteY77" fmla="*/ 222207 h 904875"/>
              <a:gd name="connsiteX78" fmla="*/ 93814 w 847725"/>
              <a:gd name="connsiteY78" fmla="*/ 222207 h 904875"/>
              <a:gd name="connsiteX79" fmla="*/ 213829 w 847725"/>
              <a:gd name="connsiteY79" fmla="*/ 260307 h 904875"/>
              <a:gd name="connsiteX80" fmla="*/ 213829 w 847725"/>
              <a:gd name="connsiteY80" fmla="*/ 311742 h 904875"/>
              <a:gd name="connsiteX81" fmla="*/ 126199 w 847725"/>
              <a:gd name="connsiteY81" fmla="*/ 311742 h 904875"/>
              <a:gd name="connsiteX82" fmla="*/ 126199 w 847725"/>
              <a:gd name="connsiteY82" fmla="*/ 260307 h 904875"/>
              <a:gd name="connsiteX83" fmla="*/ 144297 w 847725"/>
              <a:gd name="connsiteY83" fmla="*/ 349842 h 904875"/>
              <a:gd name="connsiteX84" fmla="*/ 195732 w 847725"/>
              <a:gd name="connsiteY84" fmla="*/ 349842 h 904875"/>
              <a:gd name="connsiteX85" fmla="*/ 212877 w 847725"/>
              <a:gd name="connsiteY85" fmla="*/ 650832 h 904875"/>
              <a:gd name="connsiteX86" fmla="*/ 127152 w 847725"/>
              <a:gd name="connsiteY86" fmla="*/ 650832 h 904875"/>
              <a:gd name="connsiteX87" fmla="*/ 107149 w 847725"/>
              <a:gd name="connsiteY87" fmla="*/ 688932 h 904875"/>
              <a:gd name="connsiteX88" fmla="*/ 232879 w 847725"/>
              <a:gd name="connsiteY88" fmla="*/ 688932 h 904875"/>
              <a:gd name="connsiteX89" fmla="*/ 232879 w 847725"/>
              <a:gd name="connsiteY89" fmla="*/ 750844 h 904875"/>
              <a:gd name="connsiteX90" fmla="*/ 107149 w 847725"/>
              <a:gd name="connsiteY90" fmla="*/ 750844 h 904875"/>
              <a:gd name="connsiteX91" fmla="*/ 806284 w 847725"/>
              <a:gd name="connsiteY91" fmla="*/ 868002 h 904875"/>
              <a:gd name="connsiteX92" fmla="*/ 48094 w 847725"/>
              <a:gd name="connsiteY92" fmla="*/ 868002 h 904875"/>
              <a:gd name="connsiteX93" fmla="*/ 48094 w 847725"/>
              <a:gd name="connsiteY93" fmla="*/ 788944 h 904875"/>
              <a:gd name="connsiteX94" fmla="*/ 806284 w 847725"/>
              <a:gd name="connsiteY94" fmla="*/ 788944 h 904875"/>
              <a:gd name="connsiteX95" fmla="*/ 621499 w 847725"/>
              <a:gd name="connsiteY95" fmla="*/ 750844 h 904875"/>
              <a:gd name="connsiteX96" fmla="*/ 621499 w 847725"/>
              <a:gd name="connsiteY96" fmla="*/ 688932 h 904875"/>
              <a:gd name="connsiteX97" fmla="*/ 747229 w 847725"/>
              <a:gd name="connsiteY97" fmla="*/ 688932 h 904875"/>
              <a:gd name="connsiteX98" fmla="*/ 747229 w 847725"/>
              <a:gd name="connsiteY98" fmla="*/ 750844 h 904875"/>
              <a:gd name="connsiteX99" fmla="*/ 641502 w 847725"/>
              <a:gd name="connsiteY99" fmla="*/ 650832 h 904875"/>
              <a:gd name="connsiteX100" fmla="*/ 658647 w 847725"/>
              <a:gd name="connsiteY100" fmla="*/ 349842 h 904875"/>
              <a:gd name="connsiteX101" fmla="*/ 710082 w 847725"/>
              <a:gd name="connsiteY101" fmla="*/ 349842 h 904875"/>
              <a:gd name="connsiteX102" fmla="*/ 727227 w 847725"/>
              <a:gd name="connsiteY102" fmla="*/ 650832 h 904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</a:cxnLst>
            <a:rect l="l" t="t" r="r" b="b"/>
            <a:pathLst>
              <a:path w="847725" h="904875">
                <a:moveTo>
                  <a:pt x="766279" y="330792"/>
                </a:moveTo>
                <a:lnTo>
                  <a:pt x="766279" y="260307"/>
                </a:lnTo>
                <a:lnTo>
                  <a:pt x="834859" y="260307"/>
                </a:lnTo>
                <a:cubicBezTo>
                  <a:pt x="843661" y="260254"/>
                  <a:pt x="851395" y="254454"/>
                  <a:pt x="853909" y="246019"/>
                </a:cubicBezTo>
                <a:cubicBezTo>
                  <a:pt x="855790" y="237689"/>
                  <a:pt x="851898" y="229124"/>
                  <a:pt x="844384" y="225064"/>
                </a:cubicBezTo>
                <a:lnTo>
                  <a:pt x="436714" y="2179"/>
                </a:lnTo>
                <a:cubicBezTo>
                  <a:pt x="430697" y="-726"/>
                  <a:pt x="423682" y="-726"/>
                  <a:pt x="417664" y="2179"/>
                </a:cubicBezTo>
                <a:lnTo>
                  <a:pt x="9994" y="225064"/>
                </a:lnTo>
                <a:cubicBezTo>
                  <a:pt x="2481" y="229124"/>
                  <a:pt x="-1412" y="237689"/>
                  <a:pt x="469" y="246019"/>
                </a:cubicBezTo>
                <a:cubicBezTo>
                  <a:pt x="2984" y="254454"/>
                  <a:pt x="10717" y="260254"/>
                  <a:pt x="19519" y="260307"/>
                </a:cubicBezTo>
                <a:lnTo>
                  <a:pt x="88099" y="260307"/>
                </a:lnTo>
                <a:lnTo>
                  <a:pt x="88099" y="330792"/>
                </a:lnTo>
                <a:cubicBezTo>
                  <a:pt x="88087" y="340952"/>
                  <a:pt x="96050" y="349334"/>
                  <a:pt x="106197" y="349842"/>
                </a:cubicBezTo>
                <a:lnTo>
                  <a:pt x="89052" y="650832"/>
                </a:lnTo>
                <a:lnTo>
                  <a:pt x="88099" y="650832"/>
                </a:lnTo>
                <a:cubicBezTo>
                  <a:pt x="77578" y="650832"/>
                  <a:pt x="69049" y="659361"/>
                  <a:pt x="69049" y="669882"/>
                </a:cubicBezTo>
                <a:lnTo>
                  <a:pt x="69049" y="750844"/>
                </a:lnTo>
                <a:lnTo>
                  <a:pt x="29044" y="750844"/>
                </a:lnTo>
                <a:cubicBezTo>
                  <a:pt x="18523" y="750844"/>
                  <a:pt x="9994" y="759373"/>
                  <a:pt x="9994" y="769894"/>
                </a:cubicBezTo>
                <a:lnTo>
                  <a:pt x="9994" y="887052"/>
                </a:lnTo>
                <a:cubicBezTo>
                  <a:pt x="9994" y="897573"/>
                  <a:pt x="18523" y="906102"/>
                  <a:pt x="29044" y="906102"/>
                </a:cubicBezTo>
                <a:lnTo>
                  <a:pt x="825334" y="906102"/>
                </a:lnTo>
                <a:cubicBezTo>
                  <a:pt x="835855" y="906102"/>
                  <a:pt x="844384" y="897573"/>
                  <a:pt x="844384" y="887052"/>
                </a:cubicBezTo>
                <a:lnTo>
                  <a:pt x="844384" y="769894"/>
                </a:lnTo>
                <a:cubicBezTo>
                  <a:pt x="844384" y="759373"/>
                  <a:pt x="835855" y="750844"/>
                  <a:pt x="825334" y="750844"/>
                </a:cubicBezTo>
                <a:lnTo>
                  <a:pt x="785329" y="750844"/>
                </a:lnTo>
                <a:lnTo>
                  <a:pt x="785329" y="669882"/>
                </a:lnTo>
                <a:cubicBezTo>
                  <a:pt x="785329" y="659361"/>
                  <a:pt x="776800" y="650832"/>
                  <a:pt x="766279" y="650832"/>
                </a:cubicBezTo>
                <a:lnTo>
                  <a:pt x="765327" y="650832"/>
                </a:lnTo>
                <a:lnTo>
                  <a:pt x="749134" y="349842"/>
                </a:lnTo>
                <a:cubicBezTo>
                  <a:pt x="758905" y="348860"/>
                  <a:pt x="766329" y="340611"/>
                  <a:pt x="766279" y="330792"/>
                </a:cubicBezTo>
                <a:close/>
                <a:moveTo>
                  <a:pt x="728179" y="311742"/>
                </a:moveTo>
                <a:lnTo>
                  <a:pt x="640549" y="311742"/>
                </a:lnTo>
                <a:lnTo>
                  <a:pt x="640549" y="260307"/>
                </a:lnTo>
                <a:lnTo>
                  <a:pt x="728179" y="260307"/>
                </a:lnTo>
                <a:close/>
                <a:moveTo>
                  <a:pt x="602449" y="650832"/>
                </a:moveTo>
                <a:cubicBezTo>
                  <a:pt x="591928" y="650832"/>
                  <a:pt x="583399" y="659361"/>
                  <a:pt x="583399" y="669882"/>
                </a:cubicBezTo>
                <a:lnTo>
                  <a:pt x="583399" y="750844"/>
                </a:lnTo>
                <a:lnTo>
                  <a:pt x="528154" y="750844"/>
                </a:lnTo>
                <a:lnTo>
                  <a:pt x="528154" y="669882"/>
                </a:lnTo>
                <a:cubicBezTo>
                  <a:pt x="528154" y="659361"/>
                  <a:pt x="519625" y="650832"/>
                  <a:pt x="509104" y="650832"/>
                </a:cubicBezTo>
                <a:lnTo>
                  <a:pt x="508152" y="650832"/>
                </a:lnTo>
                <a:lnTo>
                  <a:pt x="491959" y="349842"/>
                </a:lnTo>
                <a:cubicBezTo>
                  <a:pt x="501730" y="348860"/>
                  <a:pt x="509154" y="340611"/>
                  <a:pt x="509104" y="330792"/>
                </a:cubicBezTo>
                <a:lnTo>
                  <a:pt x="509104" y="260307"/>
                </a:lnTo>
                <a:lnTo>
                  <a:pt x="602449" y="260307"/>
                </a:lnTo>
                <a:lnTo>
                  <a:pt x="602449" y="330792"/>
                </a:lnTo>
                <a:cubicBezTo>
                  <a:pt x="602437" y="340952"/>
                  <a:pt x="610400" y="349334"/>
                  <a:pt x="620547" y="349842"/>
                </a:cubicBezTo>
                <a:lnTo>
                  <a:pt x="603402" y="650832"/>
                </a:lnTo>
                <a:close/>
                <a:moveTo>
                  <a:pt x="251929" y="650832"/>
                </a:moveTo>
                <a:lnTo>
                  <a:pt x="250977" y="650832"/>
                </a:lnTo>
                <a:lnTo>
                  <a:pt x="234784" y="349842"/>
                </a:lnTo>
                <a:cubicBezTo>
                  <a:pt x="244555" y="348860"/>
                  <a:pt x="251979" y="340611"/>
                  <a:pt x="251929" y="330792"/>
                </a:cubicBezTo>
                <a:lnTo>
                  <a:pt x="251929" y="260307"/>
                </a:lnTo>
                <a:lnTo>
                  <a:pt x="345274" y="260307"/>
                </a:lnTo>
                <a:lnTo>
                  <a:pt x="345274" y="330792"/>
                </a:lnTo>
                <a:cubicBezTo>
                  <a:pt x="345262" y="340952"/>
                  <a:pt x="353225" y="349334"/>
                  <a:pt x="363372" y="349842"/>
                </a:cubicBezTo>
                <a:lnTo>
                  <a:pt x="346227" y="650832"/>
                </a:lnTo>
                <a:lnTo>
                  <a:pt x="345274" y="650832"/>
                </a:lnTo>
                <a:cubicBezTo>
                  <a:pt x="334753" y="650832"/>
                  <a:pt x="326224" y="659361"/>
                  <a:pt x="326224" y="669882"/>
                </a:cubicBezTo>
                <a:lnTo>
                  <a:pt x="326224" y="750844"/>
                </a:lnTo>
                <a:lnTo>
                  <a:pt x="270979" y="750844"/>
                </a:lnTo>
                <a:lnTo>
                  <a:pt x="270979" y="669882"/>
                </a:lnTo>
                <a:cubicBezTo>
                  <a:pt x="270979" y="659361"/>
                  <a:pt x="262450" y="650832"/>
                  <a:pt x="251929" y="650832"/>
                </a:cubicBezTo>
                <a:close/>
                <a:moveTo>
                  <a:pt x="401472" y="349842"/>
                </a:moveTo>
                <a:lnTo>
                  <a:pt x="452907" y="349842"/>
                </a:lnTo>
                <a:lnTo>
                  <a:pt x="470052" y="650832"/>
                </a:lnTo>
                <a:lnTo>
                  <a:pt x="384327" y="650832"/>
                </a:lnTo>
                <a:close/>
                <a:moveTo>
                  <a:pt x="471004" y="311742"/>
                </a:moveTo>
                <a:lnTo>
                  <a:pt x="383374" y="311742"/>
                </a:lnTo>
                <a:lnTo>
                  <a:pt x="383374" y="260307"/>
                </a:lnTo>
                <a:lnTo>
                  <a:pt x="471004" y="260307"/>
                </a:lnTo>
                <a:close/>
                <a:moveTo>
                  <a:pt x="364324" y="688932"/>
                </a:moveTo>
                <a:lnTo>
                  <a:pt x="490054" y="688932"/>
                </a:lnTo>
                <a:lnTo>
                  <a:pt x="490054" y="750844"/>
                </a:lnTo>
                <a:lnTo>
                  <a:pt x="364324" y="750844"/>
                </a:lnTo>
                <a:close/>
                <a:moveTo>
                  <a:pt x="427189" y="40279"/>
                </a:moveTo>
                <a:lnTo>
                  <a:pt x="760564" y="222207"/>
                </a:lnTo>
                <a:lnTo>
                  <a:pt x="93814" y="222207"/>
                </a:lnTo>
                <a:close/>
                <a:moveTo>
                  <a:pt x="213829" y="260307"/>
                </a:moveTo>
                <a:lnTo>
                  <a:pt x="213829" y="311742"/>
                </a:lnTo>
                <a:lnTo>
                  <a:pt x="126199" y="311742"/>
                </a:lnTo>
                <a:lnTo>
                  <a:pt x="126199" y="260307"/>
                </a:lnTo>
                <a:close/>
                <a:moveTo>
                  <a:pt x="144297" y="349842"/>
                </a:moveTo>
                <a:lnTo>
                  <a:pt x="195732" y="349842"/>
                </a:lnTo>
                <a:lnTo>
                  <a:pt x="212877" y="650832"/>
                </a:lnTo>
                <a:lnTo>
                  <a:pt x="127152" y="650832"/>
                </a:lnTo>
                <a:close/>
                <a:moveTo>
                  <a:pt x="107149" y="688932"/>
                </a:moveTo>
                <a:lnTo>
                  <a:pt x="232879" y="688932"/>
                </a:lnTo>
                <a:lnTo>
                  <a:pt x="232879" y="750844"/>
                </a:lnTo>
                <a:lnTo>
                  <a:pt x="107149" y="750844"/>
                </a:lnTo>
                <a:close/>
                <a:moveTo>
                  <a:pt x="806284" y="868002"/>
                </a:moveTo>
                <a:lnTo>
                  <a:pt x="48094" y="868002"/>
                </a:lnTo>
                <a:lnTo>
                  <a:pt x="48094" y="788944"/>
                </a:lnTo>
                <a:lnTo>
                  <a:pt x="806284" y="788944"/>
                </a:lnTo>
                <a:close/>
                <a:moveTo>
                  <a:pt x="621499" y="750844"/>
                </a:moveTo>
                <a:lnTo>
                  <a:pt x="621499" y="688932"/>
                </a:lnTo>
                <a:lnTo>
                  <a:pt x="747229" y="688932"/>
                </a:lnTo>
                <a:lnTo>
                  <a:pt x="747229" y="750844"/>
                </a:lnTo>
                <a:close/>
                <a:moveTo>
                  <a:pt x="641502" y="650832"/>
                </a:moveTo>
                <a:lnTo>
                  <a:pt x="658647" y="349842"/>
                </a:lnTo>
                <a:lnTo>
                  <a:pt x="710082" y="349842"/>
                </a:lnTo>
                <a:lnTo>
                  <a:pt x="727227" y="650832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nl-NL" dirty="0"/>
          </a:p>
        </p:txBody>
      </p:sp>
      <p:cxnSp>
        <p:nvCxnSpPr>
          <p:cNvPr id="113" name="Rechte verbindingslijn 112">
            <a:extLst>
              <a:ext uri="{FF2B5EF4-FFF2-40B4-BE49-F238E27FC236}">
                <a16:creationId xmlns:a16="http://schemas.microsoft.com/office/drawing/2014/main" id="{5904A63C-68EB-4D94-AC13-8E81F7F821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3450747" y="7593880"/>
            <a:ext cx="3407255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Rechte verbindingslijn 113">
            <a:extLst>
              <a:ext uri="{FF2B5EF4-FFF2-40B4-BE49-F238E27FC236}">
                <a16:creationId xmlns:a16="http://schemas.microsoft.com/office/drawing/2014/main" id="{ABD56A74-3819-47CE-8737-C6E23389AB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756252" y="2619954"/>
            <a:ext cx="2804510" cy="0"/>
          </a:xfrm>
          <a:prstGeom prst="line">
            <a:avLst/>
          </a:prstGeom>
          <a:ln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Afbeelding 130" descr="webpictogram">
            <a:extLst>
              <a:ext uri="{FF2B5EF4-FFF2-40B4-BE49-F238E27FC236}">
                <a16:creationId xmlns:a16="http://schemas.microsoft.com/office/drawing/2014/main" id="{307C1F38-F611-44D9-8D5C-33FC1BD3A6C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3551847" y="7654014"/>
            <a:ext cx="263839" cy="263839"/>
          </a:xfrm>
          <a:custGeom>
            <a:avLst/>
            <a:gdLst>
              <a:gd name="connsiteX0" fmla="*/ 49857 w 96715"/>
              <a:gd name="connsiteY0" fmla="*/ 17 h 96715"/>
              <a:gd name="connsiteX1" fmla="*/ 0 w 96715"/>
              <a:gd name="connsiteY1" fmla="*/ 51355 h 96715"/>
              <a:gd name="connsiteX2" fmla="*/ 51167 w 96715"/>
              <a:gd name="connsiteY2" fmla="*/ 102545 h 96715"/>
              <a:gd name="connsiteX3" fmla="*/ 102357 w 96715"/>
              <a:gd name="connsiteY3" fmla="*/ 51378 h 96715"/>
              <a:gd name="connsiteX4" fmla="*/ 102357 w 96715"/>
              <a:gd name="connsiteY4" fmla="*/ 51355 h 96715"/>
              <a:gd name="connsiteX5" fmla="*/ 51355 w 96715"/>
              <a:gd name="connsiteY5" fmla="*/ 0 h 96715"/>
              <a:gd name="connsiteX6" fmla="*/ 49857 w 96715"/>
              <a:gd name="connsiteY6" fmla="*/ 17 h 96715"/>
              <a:gd name="connsiteX7" fmla="*/ 43246 w 96715"/>
              <a:gd name="connsiteY7" fmla="*/ 5506 h 96715"/>
              <a:gd name="connsiteX8" fmla="*/ 32946 w 96715"/>
              <a:gd name="connsiteY8" fmla="*/ 33258 h 96715"/>
              <a:gd name="connsiteX9" fmla="*/ 8315 w 96715"/>
              <a:gd name="connsiteY9" fmla="*/ 33258 h 96715"/>
              <a:gd name="connsiteX10" fmla="*/ 43246 w 96715"/>
              <a:gd name="connsiteY10" fmla="*/ 5506 h 96715"/>
              <a:gd name="connsiteX11" fmla="*/ 59112 w 96715"/>
              <a:gd name="connsiteY11" fmla="*/ 5506 h 96715"/>
              <a:gd name="connsiteX12" fmla="*/ 94043 w 96715"/>
              <a:gd name="connsiteY12" fmla="*/ 33258 h 96715"/>
              <a:gd name="connsiteX13" fmla="*/ 69412 w 96715"/>
              <a:gd name="connsiteY13" fmla="*/ 33258 h 96715"/>
              <a:gd name="connsiteX14" fmla="*/ 59112 w 96715"/>
              <a:gd name="connsiteY14" fmla="*/ 5506 h 96715"/>
              <a:gd name="connsiteX15" fmla="*/ 51056 w 96715"/>
              <a:gd name="connsiteY15" fmla="*/ 6610 h 96715"/>
              <a:gd name="connsiteX16" fmla="*/ 55990 w 96715"/>
              <a:gd name="connsiteY16" fmla="*/ 9482 h 96715"/>
              <a:gd name="connsiteX17" fmla="*/ 64664 w 96715"/>
              <a:gd name="connsiteY17" fmla="*/ 33258 h 96715"/>
              <a:gd name="connsiteX18" fmla="*/ 37694 w 96715"/>
              <a:gd name="connsiteY18" fmla="*/ 33258 h 96715"/>
              <a:gd name="connsiteX19" fmla="*/ 46367 w 96715"/>
              <a:gd name="connsiteY19" fmla="*/ 9482 h 96715"/>
              <a:gd name="connsiteX20" fmla="*/ 51056 w 96715"/>
              <a:gd name="connsiteY20" fmla="*/ 6610 h 96715"/>
              <a:gd name="connsiteX21" fmla="*/ 6638 w 96715"/>
              <a:gd name="connsiteY21" fmla="*/ 37911 h 96715"/>
              <a:gd name="connsiteX22" fmla="*/ 32146 w 96715"/>
              <a:gd name="connsiteY22" fmla="*/ 37911 h 96715"/>
              <a:gd name="connsiteX23" fmla="*/ 32146 w 96715"/>
              <a:gd name="connsiteY23" fmla="*/ 64795 h 96715"/>
              <a:gd name="connsiteX24" fmla="*/ 6638 w 96715"/>
              <a:gd name="connsiteY24" fmla="*/ 64795 h 96715"/>
              <a:gd name="connsiteX25" fmla="*/ 6638 w 96715"/>
              <a:gd name="connsiteY25" fmla="*/ 37911 h 96715"/>
              <a:gd name="connsiteX26" fmla="*/ 36853 w 96715"/>
              <a:gd name="connsiteY26" fmla="*/ 37911 h 96715"/>
              <a:gd name="connsiteX27" fmla="*/ 65509 w 96715"/>
              <a:gd name="connsiteY27" fmla="*/ 37911 h 96715"/>
              <a:gd name="connsiteX28" fmla="*/ 65509 w 96715"/>
              <a:gd name="connsiteY28" fmla="*/ 64795 h 96715"/>
              <a:gd name="connsiteX29" fmla="*/ 36853 w 96715"/>
              <a:gd name="connsiteY29" fmla="*/ 64795 h 96715"/>
              <a:gd name="connsiteX30" fmla="*/ 36853 w 96715"/>
              <a:gd name="connsiteY30" fmla="*/ 37911 h 96715"/>
              <a:gd name="connsiteX31" fmla="*/ 70212 w 96715"/>
              <a:gd name="connsiteY31" fmla="*/ 37911 h 96715"/>
              <a:gd name="connsiteX32" fmla="*/ 95719 w 96715"/>
              <a:gd name="connsiteY32" fmla="*/ 37911 h 96715"/>
              <a:gd name="connsiteX33" fmla="*/ 95719 w 96715"/>
              <a:gd name="connsiteY33" fmla="*/ 64795 h 96715"/>
              <a:gd name="connsiteX34" fmla="*/ 70212 w 96715"/>
              <a:gd name="connsiteY34" fmla="*/ 64795 h 96715"/>
              <a:gd name="connsiteX35" fmla="*/ 70212 w 96715"/>
              <a:gd name="connsiteY35" fmla="*/ 37911 h 96715"/>
              <a:gd name="connsiteX36" fmla="*/ 8315 w 96715"/>
              <a:gd name="connsiteY36" fmla="*/ 69447 h 96715"/>
              <a:gd name="connsiteX37" fmla="*/ 32946 w 96715"/>
              <a:gd name="connsiteY37" fmla="*/ 69447 h 96715"/>
              <a:gd name="connsiteX38" fmla="*/ 43246 w 96715"/>
              <a:gd name="connsiteY38" fmla="*/ 97199 h 96715"/>
              <a:gd name="connsiteX39" fmla="*/ 8315 w 96715"/>
              <a:gd name="connsiteY39" fmla="*/ 69447 h 96715"/>
              <a:gd name="connsiteX40" fmla="*/ 37694 w 96715"/>
              <a:gd name="connsiteY40" fmla="*/ 69447 h 96715"/>
              <a:gd name="connsiteX41" fmla="*/ 64664 w 96715"/>
              <a:gd name="connsiteY41" fmla="*/ 69447 h 96715"/>
              <a:gd name="connsiteX42" fmla="*/ 55990 w 96715"/>
              <a:gd name="connsiteY42" fmla="*/ 93224 h 96715"/>
              <a:gd name="connsiteX43" fmla="*/ 48593 w 96715"/>
              <a:gd name="connsiteY43" fmla="*/ 95450 h 96715"/>
              <a:gd name="connsiteX44" fmla="*/ 46367 w 96715"/>
              <a:gd name="connsiteY44" fmla="*/ 93224 h 96715"/>
              <a:gd name="connsiteX45" fmla="*/ 37694 w 96715"/>
              <a:gd name="connsiteY45" fmla="*/ 69447 h 96715"/>
              <a:gd name="connsiteX46" fmla="*/ 69412 w 96715"/>
              <a:gd name="connsiteY46" fmla="*/ 69447 h 96715"/>
              <a:gd name="connsiteX47" fmla="*/ 94043 w 96715"/>
              <a:gd name="connsiteY47" fmla="*/ 69447 h 96715"/>
              <a:gd name="connsiteX48" fmla="*/ 59112 w 96715"/>
              <a:gd name="connsiteY48" fmla="*/ 97199 h 96715"/>
              <a:gd name="connsiteX49" fmla="*/ 69412 w 96715"/>
              <a:gd name="connsiteY49" fmla="*/ 69447 h 96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96715" h="96715">
                <a:moveTo>
                  <a:pt x="49857" y="17"/>
                </a:moveTo>
                <a:cubicBezTo>
                  <a:pt x="22047" y="736"/>
                  <a:pt x="-95" y="23536"/>
                  <a:pt x="0" y="51355"/>
                </a:cubicBezTo>
                <a:cubicBezTo>
                  <a:pt x="-6" y="79620"/>
                  <a:pt x="22902" y="102538"/>
                  <a:pt x="51167" y="102545"/>
                </a:cubicBezTo>
                <a:cubicBezTo>
                  <a:pt x="79432" y="102551"/>
                  <a:pt x="102351" y="79643"/>
                  <a:pt x="102357" y="51378"/>
                </a:cubicBezTo>
                <a:cubicBezTo>
                  <a:pt x="102357" y="51370"/>
                  <a:pt x="102357" y="51362"/>
                  <a:pt x="102357" y="51355"/>
                </a:cubicBezTo>
                <a:cubicBezTo>
                  <a:pt x="102455" y="23089"/>
                  <a:pt x="79620" y="97"/>
                  <a:pt x="51355" y="0"/>
                </a:cubicBezTo>
                <a:cubicBezTo>
                  <a:pt x="50856" y="-1"/>
                  <a:pt x="50356" y="4"/>
                  <a:pt x="49857" y="17"/>
                </a:cubicBezTo>
                <a:close/>
                <a:moveTo>
                  <a:pt x="43246" y="5506"/>
                </a:moveTo>
                <a:cubicBezTo>
                  <a:pt x="38353" y="14148"/>
                  <a:pt x="34876" y="23517"/>
                  <a:pt x="32946" y="33258"/>
                </a:cubicBezTo>
                <a:lnTo>
                  <a:pt x="8315" y="33258"/>
                </a:lnTo>
                <a:cubicBezTo>
                  <a:pt x="14475" y="18664"/>
                  <a:pt x="27637" y="8207"/>
                  <a:pt x="43246" y="5506"/>
                </a:cubicBezTo>
                <a:close/>
                <a:moveTo>
                  <a:pt x="59112" y="5506"/>
                </a:moveTo>
                <a:cubicBezTo>
                  <a:pt x="74721" y="8207"/>
                  <a:pt x="87883" y="18664"/>
                  <a:pt x="94043" y="33258"/>
                </a:cubicBezTo>
                <a:lnTo>
                  <a:pt x="69412" y="33258"/>
                </a:lnTo>
                <a:cubicBezTo>
                  <a:pt x="67482" y="23517"/>
                  <a:pt x="64004" y="14148"/>
                  <a:pt x="59112" y="5506"/>
                </a:cubicBezTo>
                <a:close/>
                <a:moveTo>
                  <a:pt x="51056" y="6610"/>
                </a:moveTo>
                <a:cubicBezTo>
                  <a:pt x="53110" y="6563"/>
                  <a:pt x="55016" y="7673"/>
                  <a:pt x="55990" y="9482"/>
                </a:cubicBezTo>
                <a:cubicBezTo>
                  <a:pt x="60007" y="16950"/>
                  <a:pt x="62928" y="24958"/>
                  <a:pt x="64664" y="33258"/>
                </a:cubicBezTo>
                <a:lnTo>
                  <a:pt x="37694" y="33258"/>
                </a:lnTo>
                <a:cubicBezTo>
                  <a:pt x="39429" y="24958"/>
                  <a:pt x="42351" y="16950"/>
                  <a:pt x="46367" y="9482"/>
                </a:cubicBezTo>
                <a:cubicBezTo>
                  <a:pt x="47299" y="7750"/>
                  <a:pt x="49090" y="6654"/>
                  <a:pt x="51056" y="6610"/>
                </a:cubicBezTo>
                <a:close/>
                <a:moveTo>
                  <a:pt x="6638" y="37911"/>
                </a:moveTo>
                <a:lnTo>
                  <a:pt x="32146" y="37911"/>
                </a:lnTo>
                <a:cubicBezTo>
                  <a:pt x="30844" y="46825"/>
                  <a:pt x="30844" y="55881"/>
                  <a:pt x="32146" y="64795"/>
                </a:cubicBezTo>
                <a:lnTo>
                  <a:pt x="6638" y="64795"/>
                </a:lnTo>
                <a:cubicBezTo>
                  <a:pt x="3993" y="56029"/>
                  <a:pt x="3993" y="46677"/>
                  <a:pt x="6638" y="37911"/>
                </a:cubicBezTo>
                <a:close/>
                <a:moveTo>
                  <a:pt x="36853" y="37911"/>
                </a:moveTo>
                <a:lnTo>
                  <a:pt x="65509" y="37911"/>
                </a:lnTo>
                <a:cubicBezTo>
                  <a:pt x="66880" y="46820"/>
                  <a:pt x="66880" y="55886"/>
                  <a:pt x="65509" y="64795"/>
                </a:cubicBezTo>
                <a:lnTo>
                  <a:pt x="36853" y="64795"/>
                </a:lnTo>
                <a:cubicBezTo>
                  <a:pt x="35482" y="55886"/>
                  <a:pt x="35482" y="46819"/>
                  <a:pt x="36853" y="37911"/>
                </a:cubicBezTo>
                <a:close/>
                <a:moveTo>
                  <a:pt x="70212" y="37911"/>
                </a:moveTo>
                <a:lnTo>
                  <a:pt x="95719" y="37911"/>
                </a:lnTo>
                <a:cubicBezTo>
                  <a:pt x="98365" y="46677"/>
                  <a:pt x="98365" y="56029"/>
                  <a:pt x="95719" y="64795"/>
                </a:cubicBezTo>
                <a:lnTo>
                  <a:pt x="70212" y="64795"/>
                </a:lnTo>
                <a:cubicBezTo>
                  <a:pt x="71513" y="55881"/>
                  <a:pt x="71513" y="46825"/>
                  <a:pt x="70212" y="37911"/>
                </a:cubicBezTo>
                <a:close/>
                <a:moveTo>
                  <a:pt x="8315" y="69447"/>
                </a:moveTo>
                <a:lnTo>
                  <a:pt x="32946" y="69447"/>
                </a:lnTo>
                <a:cubicBezTo>
                  <a:pt x="34876" y="79188"/>
                  <a:pt x="38353" y="88558"/>
                  <a:pt x="43246" y="97199"/>
                </a:cubicBezTo>
                <a:cubicBezTo>
                  <a:pt x="27637" y="94499"/>
                  <a:pt x="14475" y="84041"/>
                  <a:pt x="8315" y="69447"/>
                </a:cubicBezTo>
                <a:close/>
                <a:moveTo>
                  <a:pt x="37694" y="69447"/>
                </a:moveTo>
                <a:lnTo>
                  <a:pt x="64664" y="69447"/>
                </a:lnTo>
                <a:cubicBezTo>
                  <a:pt x="62928" y="77748"/>
                  <a:pt x="60007" y="85755"/>
                  <a:pt x="55990" y="93224"/>
                </a:cubicBezTo>
                <a:cubicBezTo>
                  <a:pt x="54562" y="95881"/>
                  <a:pt x="51250" y="96878"/>
                  <a:pt x="48593" y="95450"/>
                </a:cubicBezTo>
                <a:cubicBezTo>
                  <a:pt x="47649" y="94942"/>
                  <a:pt x="46875" y="94168"/>
                  <a:pt x="46367" y="93224"/>
                </a:cubicBezTo>
                <a:cubicBezTo>
                  <a:pt x="42351" y="85755"/>
                  <a:pt x="39429" y="77748"/>
                  <a:pt x="37694" y="69447"/>
                </a:cubicBezTo>
                <a:close/>
                <a:moveTo>
                  <a:pt x="69412" y="69447"/>
                </a:moveTo>
                <a:lnTo>
                  <a:pt x="94043" y="69447"/>
                </a:lnTo>
                <a:cubicBezTo>
                  <a:pt x="87883" y="84041"/>
                  <a:pt x="74721" y="94499"/>
                  <a:pt x="59112" y="97199"/>
                </a:cubicBezTo>
                <a:cubicBezTo>
                  <a:pt x="64004" y="88558"/>
                  <a:pt x="67482" y="79188"/>
                  <a:pt x="69412" y="69447"/>
                </a:cubicBezTo>
                <a:close/>
              </a:path>
            </a:pathLst>
          </a:custGeom>
          <a:solidFill>
            <a:schemeClr val="bg1"/>
          </a:solidFill>
          <a:ln w="8792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nl-NL" dirty="0"/>
          </a:p>
        </p:txBody>
      </p:sp>
      <p:sp>
        <p:nvSpPr>
          <p:cNvPr id="121" name="Afbeelding 133" descr="Pictogram van papieren vliegtuig">
            <a:extLst>
              <a:ext uri="{FF2B5EF4-FFF2-40B4-BE49-F238E27FC236}">
                <a16:creationId xmlns:a16="http://schemas.microsoft.com/office/drawing/2014/main" id="{7B7F1B88-6AF5-4E98-A04A-CE6922600DD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3503141" y="8099809"/>
            <a:ext cx="351767" cy="263825"/>
          </a:xfrm>
          <a:custGeom>
            <a:avLst/>
            <a:gdLst>
              <a:gd name="connsiteX0" fmla="*/ 445994 w 457200"/>
              <a:gd name="connsiteY0" fmla="*/ 285 h 342900"/>
              <a:gd name="connsiteX1" fmla="*/ 445994 w 457200"/>
              <a:gd name="connsiteY1" fmla="*/ 285 h 342900"/>
              <a:gd name="connsiteX2" fmla="*/ 224 w 457200"/>
              <a:gd name="connsiteY2" fmla="*/ 130777 h 342900"/>
              <a:gd name="connsiteX3" fmla="*/ 91664 w 457200"/>
              <a:gd name="connsiteY3" fmla="*/ 199357 h 342900"/>
              <a:gd name="connsiteX4" fmla="*/ 122144 w 457200"/>
              <a:gd name="connsiteY4" fmla="*/ 335565 h 342900"/>
              <a:gd name="connsiteX5" fmla="*/ 122144 w 457200"/>
              <a:gd name="connsiteY5" fmla="*/ 336517 h 342900"/>
              <a:gd name="connsiteX6" fmla="*/ 123097 w 457200"/>
              <a:gd name="connsiteY6" fmla="*/ 338422 h 342900"/>
              <a:gd name="connsiteX7" fmla="*/ 124049 w 457200"/>
              <a:gd name="connsiteY7" fmla="*/ 339375 h 342900"/>
              <a:gd name="connsiteX8" fmla="*/ 125002 w 457200"/>
              <a:gd name="connsiteY8" fmla="*/ 340327 h 342900"/>
              <a:gd name="connsiteX9" fmla="*/ 125954 w 457200"/>
              <a:gd name="connsiteY9" fmla="*/ 341280 h 342900"/>
              <a:gd name="connsiteX10" fmla="*/ 126907 w 457200"/>
              <a:gd name="connsiteY10" fmla="*/ 342232 h 342900"/>
              <a:gd name="connsiteX11" fmla="*/ 127859 w 457200"/>
              <a:gd name="connsiteY11" fmla="*/ 342232 h 342900"/>
              <a:gd name="connsiteX12" fmla="*/ 128812 w 457200"/>
              <a:gd name="connsiteY12" fmla="*/ 342232 h 342900"/>
              <a:gd name="connsiteX13" fmla="*/ 131669 w 457200"/>
              <a:gd name="connsiteY13" fmla="*/ 343185 h 342900"/>
              <a:gd name="connsiteX14" fmla="*/ 131669 w 457200"/>
              <a:gd name="connsiteY14" fmla="*/ 343185 h 342900"/>
              <a:gd name="connsiteX15" fmla="*/ 131669 w 457200"/>
              <a:gd name="connsiteY15" fmla="*/ 343185 h 342900"/>
              <a:gd name="connsiteX16" fmla="*/ 131669 w 457200"/>
              <a:gd name="connsiteY16" fmla="*/ 343185 h 342900"/>
              <a:gd name="connsiteX17" fmla="*/ 134527 w 457200"/>
              <a:gd name="connsiteY17" fmla="*/ 342232 h 342900"/>
              <a:gd name="connsiteX18" fmla="*/ 135479 w 457200"/>
              <a:gd name="connsiteY18" fmla="*/ 342232 h 342900"/>
              <a:gd name="connsiteX19" fmla="*/ 137384 w 457200"/>
              <a:gd name="connsiteY19" fmla="*/ 340327 h 342900"/>
              <a:gd name="connsiteX20" fmla="*/ 137384 w 457200"/>
              <a:gd name="connsiteY20" fmla="*/ 340327 h 342900"/>
              <a:gd name="connsiteX21" fmla="*/ 204059 w 457200"/>
              <a:gd name="connsiteY21" fmla="*/ 275557 h 342900"/>
              <a:gd name="connsiteX22" fmla="*/ 315502 w 457200"/>
              <a:gd name="connsiteY22" fmla="*/ 337470 h 342900"/>
              <a:gd name="connsiteX23" fmla="*/ 457424 w 457200"/>
              <a:gd name="connsiteY23" fmla="*/ 9810 h 342900"/>
              <a:gd name="connsiteX24" fmla="*/ 445994 w 457200"/>
              <a:gd name="connsiteY24" fmla="*/ 285 h 342900"/>
              <a:gd name="connsiteX25" fmla="*/ 32609 w 457200"/>
              <a:gd name="connsiteY25" fmla="*/ 135540 h 342900"/>
              <a:gd name="connsiteX26" fmla="*/ 365984 w 457200"/>
              <a:gd name="connsiteY26" fmla="*/ 42195 h 342900"/>
              <a:gd name="connsiteX27" fmla="*/ 101189 w 457200"/>
              <a:gd name="connsiteY27" fmla="*/ 182212 h 342900"/>
              <a:gd name="connsiteX28" fmla="*/ 32609 w 457200"/>
              <a:gd name="connsiteY28" fmla="*/ 135540 h 342900"/>
              <a:gd name="connsiteX29" fmla="*/ 130717 w 457200"/>
              <a:gd name="connsiteY29" fmla="*/ 286035 h 342900"/>
              <a:gd name="connsiteX30" fmla="*/ 114524 w 457200"/>
              <a:gd name="connsiteY30" fmla="*/ 214597 h 342900"/>
              <a:gd name="connsiteX31" fmla="*/ 140242 w 457200"/>
              <a:gd name="connsiteY31" fmla="*/ 231742 h 342900"/>
              <a:gd name="connsiteX32" fmla="*/ 130717 w 457200"/>
              <a:gd name="connsiteY32" fmla="*/ 286035 h 342900"/>
              <a:gd name="connsiteX33" fmla="*/ 119287 w 457200"/>
              <a:gd name="connsiteY33" fmla="*/ 194595 h 342900"/>
              <a:gd name="connsiteX34" fmla="*/ 203107 w 457200"/>
              <a:gd name="connsiteY34" fmla="*/ 149827 h 342900"/>
              <a:gd name="connsiteX35" fmla="*/ 338362 w 457200"/>
              <a:gd name="connsiteY35" fmla="*/ 78390 h 342900"/>
              <a:gd name="connsiteX36" fmla="*/ 151672 w 457200"/>
              <a:gd name="connsiteY36" fmla="*/ 216502 h 342900"/>
              <a:gd name="connsiteX37" fmla="*/ 119287 w 457200"/>
              <a:gd name="connsiteY37" fmla="*/ 194595 h 342900"/>
              <a:gd name="connsiteX38" fmla="*/ 146909 w 457200"/>
              <a:gd name="connsiteY38" fmla="*/ 306037 h 342900"/>
              <a:gd name="connsiteX39" fmla="*/ 158339 w 457200"/>
              <a:gd name="connsiteY39" fmla="*/ 244125 h 342900"/>
              <a:gd name="connsiteX40" fmla="*/ 189772 w 457200"/>
              <a:gd name="connsiteY40" fmla="*/ 265080 h 342900"/>
              <a:gd name="connsiteX41" fmla="*/ 146909 w 457200"/>
              <a:gd name="connsiteY41" fmla="*/ 306037 h 342900"/>
              <a:gd name="connsiteX42" fmla="*/ 304072 w 457200"/>
              <a:gd name="connsiteY42" fmla="*/ 319372 h 342900"/>
              <a:gd name="connsiteX43" fmla="*/ 167864 w 457200"/>
              <a:gd name="connsiteY43" fmla="*/ 227932 h 342900"/>
              <a:gd name="connsiteX44" fmla="*/ 425039 w 457200"/>
              <a:gd name="connsiteY44" fmla="*/ 38385 h 342900"/>
              <a:gd name="connsiteX45" fmla="*/ 304072 w 457200"/>
              <a:gd name="connsiteY45" fmla="*/ 319372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457200" h="342900">
                <a:moveTo>
                  <a:pt x="445994" y="285"/>
                </a:moveTo>
                <a:cubicBezTo>
                  <a:pt x="445994" y="285"/>
                  <a:pt x="445994" y="285"/>
                  <a:pt x="445994" y="285"/>
                </a:cubicBezTo>
                <a:cubicBezTo>
                  <a:pt x="-11206" y="130777"/>
                  <a:pt x="2129" y="119347"/>
                  <a:pt x="224" y="130777"/>
                </a:cubicBezTo>
                <a:cubicBezTo>
                  <a:pt x="-1681" y="142207"/>
                  <a:pt x="6892" y="139350"/>
                  <a:pt x="91664" y="199357"/>
                </a:cubicBezTo>
                <a:lnTo>
                  <a:pt x="122144" y="335565"/>
                </a:lnTo>
                <a:cubicBezTo>
                  <a:pt x="122144" y="335565"/>
                  <a:pt x="122144" y="336517"/>
                  <a:pt x="122144" y="336517"/>
                </a:cubicBezTo>
                <a:cubicBezTo>
                  <a:pt x="122144" y="337470"/>
                  <a:pt x="122144" y="337470"/>
                  <a:pt x="123097" y="338422"/>
                </a:cubicBezTo>
                <a:cubicBezTo>
                  <a:pt x="123097" y="338422"/>
                  <a:pt x="124049" y="339375"/>
                  <a:pt x="124049" y="339375"/>
                </a:cubicBezTo>
                <a:cubicBezTo>
                  <a:pt x="124049" y="339375"/>
                  <a:pt x="125002" y="340327"/>
                  <a:pt x="125002" y="340327"/>
                </a:cubicBezTo>
                <a:cubicBezTo>
                  <a:pt x="125002" y="340327"/>
                  <a:pt x="125954" y="341280"/>
                  <a:pt x="125954" y="341280"/>
                </a:cubicBezTo>
                <a:cubicBezTo>
                  <a:pt x="125954" y="341280"/>
                  <a:pt x="125954" y="341280"/>
                  <a:pt x="126907" y="342232"/>
                </a:cubicBezTo>
                <a:cubicBezTo>
                  <a:pt x="126907" y="342232"/>
                  <a:pt x="127859" y="342232"/>
                  <a:pt x="127859" y="342232"/>
                </a:cubicBezTo>
                <a:cubicBezTo>
                  <a:pt x="127859" y="342232"/>
                  <a:pt x="128812" y="342232"/>
                  <a:pt x="128812" y="342232"/>
                </a:cubicBezTo>
                <a:cubicBezTo>
                  <a:pt x="129764" y="342232"/>
                  <a:pt x="130717" y="343185"/>
                  <a:pt x="131669" y="343185"/>
                </a:cubicBezTo>
                <a:cubicBezTo>
                  <a:pt x="131669" y="343185"/>
                  <a:pt x="131669" y="343185"/>
                  <a:pt x="131669" y="343185"/>
                </a:cubicBezTo>
                <a:cubicBezTo>
                  <a:pt x="131669" y="343185"/>
                  <a:pt x="131669" y="343185"/>
                  <a:pt x="131669" y="343185"/>
                </a:cubicBezTo>
                <a:cubicBezTo>
                  <a:pt x="131669" y="343185"/>
                  <a:pt x="131669" y="343185"/>
                  <a:pt x="131669" y="343185"/>
                </a:cubicBezTo>
                <a:cubicBezTo>
                  <a:pt x="132622" y="343185"/>
                  <a:pt x="133574" y="343185"/>
                  <a:pt x="134527" y="342232"/>
                </a:cubicBezTo>
                <a:cubicBezTo>
                  <a:pt x="134527" y="342232"/>
                  <a:pt x="134527" y="342232"/>
                  <a:pt x="135479" y="342232"/>
                </a:cubicBezTo>
                <a:cubicBezTo>
                  <a:pt x="136432" y="342232"/>
                  <a:pt x="137384" y="341280"/>
                  <a:pt x="137384" y="340327"/>
                </a:cubicBezTo>
                <a:cubicBezTo>
                  <a:pt x="137384" y="340327"/>
                  <a:pt x="137384" y="340327"/>
                  <a:pt x="137384" y="340327"/>
                </a:cubicBezTo>
                <a:lnTo>
                  <a:pt x="204059" y="275557"/>
                </a:lnTo>
                <a:cubicBezTo>
                  <a:pt x="293594" y="335565"/>
                  <a:pt x="308834" y="352710"/>
                  <a:pt x="315502" y="337470"/>
                </a:cubicBezTo>
                <a:cubicBezTo>
                  <a:pt x="460282" y="4095"/>
                  <a:pt x="457424" y="13620"/>
                  <a:pt x="457424" y="9810"/>
                </a:cubicBezTo>
                <a:cubicBezTo>
                  <a:pt x="457424" y="-2573"/>
                  <a:pt x="443137" y="285"/>
                  <a:pt x="445994" y="285"/>
                </a:cubicBezTo>
                <a:close/>
                <a:moveTo>
                  <a:pt x="32609" y="135540"/>
                </a:moveTo>
                <a:lnTo>
                  <a:pt x="365984" y="42195"/>
                </a:lnTo>
                <a:lnTo>
                  <a:pt x="101189" y="182212"/>
                </a:lnTo>
                <a:lnTo>
                  <a:pt x="32609" y="135540"/>
                </a:lnTo>
                <a:close/>
                <a:moveTo>
                  <a:pt x="130717" y="286035"/>
                </a:moveTo>
                <a:lnTo>
                  <a:pt x="114524" y="214597"/>
                </a:lnTo>
                <a:cubicBezTo>
                  <a:pt x="115477" y="215550"/>
                  <a:pt x="142147" y="232695"/>
                  <a:pt x="140242" y="231742"/>
                </a:cubicBezTo>
                <a:lnTo>
                  <a:pt x="130717" y="286035"/>
                </a:lnTo>
                <a:close/>
                <a:moveTo>
                  <a:pt x="119287" y="194595"/>
                </a:moveTo>
                <a:lnTo>
                  <a:pt x="203107" y="149827"/>
                </a:lnTo>
                <a:lnTo>
                  <a:pt x="338362" y="78390"/>
                </a:lnTo>
                <a:lnTo>
                  <a:pt x="151672" y="216502"/>
                </a:lnTo>
                <a:cubicBezTo>
                  <a:pt x="150719" y="215550"/>
                  <a:pt x="117382" y="192690"/>
                  <a:pt x="119287" y="194595"/>
                </a:cubicBezTo>
                <a:close/>
                <a:moveTo>
                  <a:pt x="146909" y="306037"/>
                </a:moveTo>
                <a:lnTo>
                  <a:pt x="158339" y="244125"/>
                </a:lnTo>
                <a:cubicBezTo>
                  <a:pt x="159292" y="245077"/>
                  <a:pt x="191677" y="266032"/>
                  <a:pt x="189772" y="265080"/>
                </a:cubicBezTo>
                <a:lnTo>
                  <a:pt x="146909" y="306037"/>
                </a:lnTo>
                <a:close/>
                <a:moveTo>
                  <a:pt x="304072" y="319372"/>
                </a:moveTo>
                <a:cubicBezTo>
                  <a:pt x="295499" y="313657"/>
                  <a:pt x="194534" y="245077"/>
                  <a:pt x="167864" y="227932"/>
                </a:cubicBezTo>
                <a:lnTo>
                  <a:pt x="425039" y="38385"/>
                </a:lnTo>
                <a:lnTo>
                  <a:pt x="304072" y="319372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rtl="0"/>
            <a:endParaRPr lang="nl-NL" dirty="0">
              <a:solidFill>
                <a:schemeClr val="bg1"/>
              </a:solidFill>
            </a:endParaRPr>
          </a:p>
        </p:txBody>
      </p:sp>
      <p:grpSp>
        <p:nvGrpSpPr>
          <p:cNvPr id="122" name="Afbeelding 136" descr="Telefoonpictogram">
            <a:extLst>
              <a:ext uri="{FF2B5EF4-FFF2-40B4-BE49-F238E27FC236}">
                <a16:creationId xmlns:a16="http://schemas.microsoft.com/office/drawing/2014/main" id="{6BC18F1B-5B6E-4B7D-88A6-308756EDFBA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pSpPr/>
          <p:nvPr/>
        </p:nvGrpSpPr>
        <p:grpSpPr>
          <a:xfrm>
            <a:off x="3507883" y="8545591"/>
            <a:ext cx="351766" cy="351766"/>
            <a:chOff x="2971800" y="4114800"/>
            <a:chExt cx="914400" cy="914400"/>
          </a:xfrm>
          <a:solidFill>
            <a:schemeClr val="bg1"/>
          </a:solidFill>
        </p:grpSpPr>
        <p:sp>
          <p:nvSpPr>
            <p:cNvPr id="123" name="Vrije vorm 138">
              <a:extLst>
                <a:ext uri="{FF2B5EF4-FFF2-40B4-BE49-F238E27FC236}">
                  <a16:creationId xmlns:a16="http://schemas.microsoft.com/office/drawing/2014/main" id="{8E708DF4-F17A-4BD7-876E-E36A396BECE5}"/>
                </a:ext>
              </a:extLst>
            </p:cNvPr>
            <p:cNvSpPr/>
            <p:nvPr/>
          </p:nvSpPr>
          <p:spPr>
            <a:xfrm>
              <a:off x="3235924" y="4226966"/>
              <a:ext cx="438150" cy="638175"/>
            </a:xfrm>
            <a:custGeom>
              <a:avLst/>
              <a:gdLst>
                <a:gd name="connsiteX0" fmla="*/ 158100 w 438150"/>
                <a:gd name="connsiteY0" fmla="*/ 643966 h 638175"/>
                <a:gd name="connsiteX1" fmla="*/ 125296 w 438150"/>
                <a:gd name="connsiteY1" fmla="*/ 636994 h 638175"/>
                <a:gd name="connsiteX2" fmla="*/ 68375 w 438150"/>
                <a:gd name="connsiteY2" fmla="*/ 611810 h 638175"/>
                <a:gd name="connsiteX3" fmla="*/ 51611 w 438150"/>
                <a:gd name="connsiteY3" fmla="*/ 243307 h 638175"/>
                <a:gd name="connsiteX4" fmla="*/ 298156 w 438150"/>
                <a:gd name="connsiteY4" fmla="*/ 0 h 638175"/>
                <a:gd name="connsiteX5" fmla="*/ 335380 w 438150"/>
                <a:gd name="connsiteY5" fmla="*/ 7582 h 638175"/>
                <a:gd name="connsiteX6" fmla="*/ 392301 w 438150"/>
                <a:gd name="connsiteY6" fmla="*/ 32766 h 638175"/>
                <a:gd name="connsiteX7" fmla="*/ 435240 w 438150"/>
                <a:gd name="connsiteY7" fmla="*/ 77762 h 638175"/>
                <a:gd name="connsiteX8" fmla="*/ 433830 w 438150"/>
                <a:gd name="connsiteY8" fmla="*/ 140018 h 638175"/>
                <a:gd name="connsiteX9" fmla="*/ 417104 w 438150"/>
                <a:gd name="connsiteY9" fmla="*/ 178003 h 638175"/>
                <a:gd name="connsiteX10" fmla="*/ 309929 w 438150"/>
                <a:gd name="connsiteY10" fmla="*/ 219532 h 638175"/>
                <a:gd name="connsiteX11" fmla="*/ 253007 w 438150"/>
                <a:gd name="connsiteY11" fmla="*/ 194386 h 638175"/>
                <a:gd name="connsiteX12" fmla="*/ 162520 w 438150"/>
                <a:gd name="connsiteY12" fmla="*/ 292265 h 638175"/>
                <a:gd name="connsiteX13" fmla="*/ 139317 w 438150"/>
                <a:gd name="connsiteY13" fmla="*/ 386067 h 638175"/>
                <a:gd name="connsiteX14" fmla="*/ 151014 w 438150"/>
                <a:gd name="connsiteY14" fmla="*/ 425082 h 638175"/>
                <a:gd name="connsiteX15" fmla="*/ 207935 w 438150"/>
                <a:gd name="connsiteY15" fmla="*/ 450190 h 638175"/>
                <a:gd name="connsiteX16" fmla="*/ 249426 w 438150"/>
                <a:gd name="connsiteY16" fmla="*/ 557403 h 638175"/>
                <a:gd name="connsiteX17" fmla="*/ 232700 w 438150"/>
                <a:gd name="connsiteY17" fmla="*/ 595313 h 638175"/>
                <a:gd name="connsiteX18" fmla="*/ 158100 w 438150"/>
                <a:gd name="connsiteY18" fmla="*/ 643966 h 638175"/>
                <a:gd name="connsiteX19" fmla="*/ 298118 w 438150"/>
                <a:gd name="connsiteY19" fmla="*/ 38100 h 638175"/>
                <a:gd name="connsiteX20" fmla="*/ 86434 w 438150"/>
                <a:gd name="connsiteY20" fmla="*/ 258699 h 638175"/>
                <a:gd name="connsiteX21" fmla="*/ 83729 w 438150"/>
                <a:gd name="connsiteY21" fmla="*/ 576948 h 638175"/>
                <a:gd name="connsiteX22" fmla="*/ 140651 w 438150"/>
                <a:gd name="connsiteY22" fmla="*/ 602132 h 638175"/>
                <a:gd name="connsiteX23" fmla="*/ 197610 w 438150"/>
                <a:gd name="connsiteY23" fmla="*/ 580073 h 638175"/>
                <a:gd name="connsiteX24" fmla="*/ 214336 w 438150"/>
                <a:gd name="connsiteY24" fmla="*/ 542125 h 638175"/>
                <a:gd name="connsiteX25" fmla="*/ 192238 w 438150"/>
                <a:gd name="connsiteY25" fmla="*/ 485127 h 638175"/>
                <a:gd name="connsiteX26" fmla="*/ 135355 w 438150"/>
                <a:gd name="connsiteY26" fmla="*/ 460019 h 638175"/>
                <a:gd name="connsiteX27" fmla="*/ 100950 w 438150"/>
                <a:gd name="connsiteY27" fmla="*/ 385686 h 638175"/>
                <a:gd name="connsiteX28" fmla="*/ 127392 w 438150"/>
                <a:gd name="connsiteY28" fmla="*/ 276949 h 638175"/>
                <a:gd name="connsiteX29" fmla="*/ 248740 w 438150"/>
                <a:gd name="connsiteY29" fmla="*/ 155524 h 638175"/>
                <a:gd name="connsiteX30" fmla="*/ 268209 w 438150"/>
                <a:gd name="connsiteY30" fmla="*/ 159563 h 638175"/>
                <a:gd name="connsiteX31" fmla="*/ 325093 w 438150"/>
                <a:gd name="connsiteY31" fmla="*/ 184709 h 638175"/>
                <a:gd name="connsiteX32" fmla="*/ 382052 w 438150"/>
                <a:gd name="connsiteY32" fmla="*/ 162649 h 638175"/>
                <a:gd name="connsiteX33" fmla="*/ 398816 w 438150"/>
                <a:gd name="connsiteY33" fmla="*/ 124625 h 638175"/>
                <a:gd name="connsiteX34" fmla="*/ 399616 w 438150"/>
                <a:gd name="connsiteY34" fmla="*/ 91592 h 638175"/>
                <a:gd name="connsiteX35" fmla="*/ 376794 w 438150"/>
                <a:gd name="connsiteY35" fmla="*/ 67704 h 638175"/>
                <a:gd name="connsiteX36" fmla="*/ 319873 w 438150"/>
                <a:gd name="connsiteY36" fmla="*/ 42558 h 638175"/>
                <a:gd name="connsiteX37" fmla="*/ 298118 w 438150"/>
                <a:gd name="connsiteY37" fmla="*/ 38100 h 6381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438150" h="638175">
                  <a:moveTo>
                    <a:pt x="158100" y="643966"/>
                  </a:moveTo>
                  <a:cubicBezTo>
                    <a:pt x="146785" y="643966"/>
                    <a:pt x="135736" y="641566"/>
                    <a:pt x="125296" y="636994"/>
                  </a:cubicBezTo>
                  <a:lnTo>
                    <a:pt x="68375" y="611810"/>
                  </a:lnTo>
                  <a:cubicBezTo>
                    <a:pt x="-15864" y="574510"/>
                    <a:pt x="-23218" y="412661"/>
                    <a:pt x="51611" y="243307"/>
                  </a:cubicBezTo>
                  <a:cubicBezTo>
                    <a:pt x="114933" y="100051"/>
                    <a:pt x="216279" y="0"/>
                    <a:pt x="298156" y="0"/>
                  </a:cubicBezTo>
                  <a:cubicBezTo>
                    <a:pt x="311339" y="0"/>
                    <a:pt x="323912" y="2477"/>
                    <a:pt x="335380" y="7582"/>
                  </a:cubicBezTo>
                  <a:lnTo>
                    <a:pt x="392301" y="32766"/>
                  </a:lnTo>
                  <a:cubicBezTo>
                    <a:pt x="412151" y="41529"/>
                    <a:pt x="427429" y="57531"/>
                    <a:pt x="435240" y="77762"/>
                  </a:cubicBezTo>
                  <a:cubicBezTo>
                    <a:pt x="443126" y="98031"/>
                    <a:pt x="442555" y="120091"/>
                    <a:pt x="433830" y="140018"/>
                  </a:cubicBezTo>
                  <a:lnTo>
                    <a:pt x="417104" y="178003"/>
                  </a:lnTo>
                  <a:cubicBezTo>
                    <a:pt x="399502" y="217818"/>
                    <a:pt x="349972" y="237134"/>
                    <a:pt x="309929" y="219532"/>
                  </a:cubicBezTo>
                  <a:lnTo>
                    <a:pt x="253007" y="194386"/>
                  </a:lnTo>
                  <a:cubicBezTo>
                    <a:pt x="238491" y="187909"/>
                    <a:pt x="194867" y="218999"/>
                    <a:pt x="162520" y="292265"/>
                  </a:cubicBezTo>
                  <a:cubicBezTo>
                    <a:pt x="148080" y="324917"/>
                    <a:pt x="139584" y="359131"/>
                    <a:pt x="139317" y="386067"/>
                  </a:cubicBezTo>
                  <a:cubicBezTo>
                    <a:pt x="139050" y="409385"/>
                    <a:pt x="144994" y="422491"/>
                    <a:pt x="151014" y="425082"/>
                  </a:cubicBezTo>
                  <a:lnTo>
                    <a:pt x="207935" y="450190"/>
                  </a:lnTo>
                  <a:cubicBezTo>
                    <a:pt x="248931" y="468440"/>
                    <a:pt x="267524" y="516446"/>
                    <a:pt x="249426" y="557403"/>
                  </a:cubicBezTo>
                  <a:lnTo>
                    <a:pt x="232700" y="595313"/>
                  </a:lnTo>
                  <a:cubicBezTo>
                    <a:pt x="219479" y="624916"/>
                    <a:pt x="190295" y="643966"/>
                    <a:pt x="158100" y="643966"/>
                  </a:cubicBezTo>
                  <a:close/>
                  <a:moveTo>
                    <a:pt x="298118" y="38100"/>
                  </a:moveTo>
                  <a:cubicBezTo>
                    <a:pt x="233043" y="38100"/>
                    <a:pt x="142022" y="132893"/>
                    <a:pt x="86434" y="258699"/>
                  </a:cubicBezTo>
                  <a:cubicBezTo>
                    <a:pt x="15797" y="418490"/>
                    <a:pt x="28027" y="552298"/>
                    <a:pt x="83729" y="576948"/>
                  </a:cubicBezTo>
                  <a:lnTo>
                    <a:pt x="140651" y="602132"/>
                  </a:lnTo>
                  <a:cubicBezTo>
                    <a:pt x="162025" y="611581"/>
                    <a:pt x="188276" y="601256"/>
                    <a:pt x="197610" y="580073"/>
                  </a:cubicBezTo>
                  <a:lnTo>
                    <a:pt x="214336" y="542125"/>
                  </a:lnTo>
                  <a:cubicBezTo>
                    <a:pt x="223937" y="520370"/>
                    <a:pt x="214069" y="494843"/>
                    <a:pt x="192238" y="485127"/>
                  </a:cubicBezTo>
                  <a:lnTo>
                    <a:pt x="135355" y="460019"/>
                  </a:lnTo>
                  <a:cubicBezTo>
                    <a:pt x="112723" y="450037"/>
                    <a:pt x="100493" y="423634"/>
                    <a:pt x="100950" y="385686"/>
                  </a:cubicBezTo>
                  <a:cubicBezTo>
                    <a:pt x="101331" y="353263"/>
                    <a:pt x="110704" y="314706"/>
                    <a:pt x="127392" y="276949"/>
                  </a:cubicBezTo>
                  <a:cubicBezTo>
                    <a:pt x="154100" y="216522"/>
                    <a:pt x="201992" y="155524"/>
                    <a:pt x="248740" y="155524"/>
                  </a:cubicBezTo>
                  <a:cubicBezTo>
                    <a:pt x="255636" y="155524"/>
                    <a:pt x="262190" y="156896"/>
                    <a:pt x="268209" y="159563"/>
                  </a:cubicBezTo>
                  <a:lnTo>
                    <a:pt x="325093" y="184709"/>
                  </a:lnTo>
                  <a:cubicBezTo>
                    <a:pt x="346505" y="194234"/>
                    <a:pt x="372718" y="183833"/>
                    <a:pt x="382052" y="162649"/>
                  </a:cubicBezTo>
                  <a:lnTo>
                    <a:pt x="398816" y="124625"/>
                  </a:lnTo>
                  <a:cubicBezTo>
                    <a:pt x="403502" y="114071"/>
                    <a:pt x="403807" y="102337"/>
                    <a:pt x="399616" y="91592"/>
                  </a:cubicBezTo>
                  <a:cubicBezTo>
                    <a:pt x="395540" y="80810"/>
                    <a:pt x="387424" y="72352"/>
                    <a:pt x="376794" y="67704"/>
                  </a:cubicBezTo>
                  <a:lnTo>
                    <a:pt x="319873" y="42558"/>
                  </a:lnTo>
                  <a:cubicBezTo>
                    <a:pt x="313320" y="39548"/>
                    <a:pt x="305966" y="38100"/>
                    <a:pt x="298118" y="3810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nl-NL" dirty="0"/>
            </a:p>
          </p:txBody>
        </p:sp>
        <p:sp>
          <p:nvSpPr>
            <p:cNvPr id="124" name="Vrije vorm 139">
              <a:extLst>
                <a:ext uri="{FF2B5EF4-FFF2-40B4-BE49-F238E27FC236}">
                  <a16:creationId xmlns:a16="http://schemas.microsoft.com/office/drawing/2014/main" id="{677BE3E6-6F50-4EB0-A248-73395DF544FF}"/>
                </a:ext>
              </a:extLst>
            </p:cNvPr>
            <p:cNvSpPr/>
            <p:nvPr/>
          </p:nvSpPr>
          <p:spPr>
            <a:xfrm>
              <a:off x="2971800" y="4114800"/>
              <a:ext cx="914400" cy="904875"/>
            </a:xfrm>
            <a:custGeom>
              <a:avLst/>
              <a:gdLst>
                <a:gd name="connsiteX0" fmla="*/ 457162 w 914400"/>
                <a:gd name="connsiteY0" fmla="*/ 914400 h 904875"/>
                <a:gd name="connsiteX1" fmla="*/ 319964 w 914400"/>
                <a:gd name="connsiteY1" fmla="*/ 865670 h 904875"/>
                <a:gd name="connsiteX2" fmla="*/ 349949 w 914400"/>
                <a:gd name="connsiteY2" fmla="*/ 718566 h 904875"/>
                <a:gd name="connsiteX3" fmla="*/ 353416 w 914400"/>
                <a:gd name="connsiteY3" fmla="*/ 712394 h 904875"/>
                <a:gd name="connsiteX4" fmla="*/ 379324 w 914400"/>
                <a:gd name="connsiteY4" fmla="*/ 705040 h 904875"/>
                <a:gd name="connsiteX5" fmla="*/ 386715 w 914400"/>
                <a:gd name="connsiteY5" fmla="*/ 730949 h 904875"/>
                <a:gd name="connsiteX6" fmla="*/ 383210 w 914400"/>
                <a:gd name="connsiteY6" fmla="*/ 737273 h 904875"/>
                <a:gd name="connsiteX7" fmla="*/ 352844 w 914400"/>
                <a:gd name="connsiteY7" fmla="*/ 846468 h 904875"/>
                <a:gd name="connsiteX8" fmla="*/ 457162 w 914400"/>
                <a:gd name="connsiteY8" fmla="*/ 876300 h 904875"/>
                <a:gd name="connsiteX9" fmla="*/ 876262 w 914400"/>
                <a:gd name="connsiteY9" fmla="*/ 457200 h 904875"/>
                <a:gd name="connsiteX10" fmla="*/ 457162 w 914400"/>
                <a:gd name="connsiteY10" fmla="*/ 38100 h 904875"/>
                <a:gd name="connsiteX11" fmla="*/ 38062 w 914400"/>
                <a:gd name="connsiteY11" fmla="*/ 457200 h 904875"/>
                <a:gd name="connsiteX12" fmla="*/ 180899 w 914400"/>
                <a:gd name="connsiteY12" fmla="*/ 772325 h 904875"/>
                <a:gd name="connsiteX13" fmla="*/ 182651 w 914400"/>
                <a:gd name="connsiteY13" fmla="*/ 799262 h 904875"/>
                <a:gd name="connsiteX14" fmla="*/ 155753 w 914400"/>
                <a:gd name="connsiteY14" fmla="*/ 800976 h 904875"/>
                <a:gd name="connsiteX15" fmla="*/ 0 w 914400"/>
                <a:gd name="connsiteY15" fmla="*/ 457200 h 904875"/>
                <a:gd name="connsiteX16" fmla="*/ 457200 w 914400"/>
                <a:gd name="connsiteY16" fmla="*/ 0 h 904875"/>
                <a:gd name="connsiteX17" fmla="*/ 914400 w 914400"/>
                <a:gd name="connsiteY17" fmla="*/ 457200 h 904875"/>
                <a:gd name="connsiteX18" fmla="*/ 457162 w 914400"/>
                <a:gd name="connsiteY18" fmla="*/ 914400 h 904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914400" h="904875">
                  <a:moveTo>
                    <a:pt x="457162" y="914400"/>
                  </a:moveTo>
                  <a:cubicBezTo>
                    <a:pt x="384124" y="914400"/>
                    <a:pt x="339242" y="898436"/>
                    <a:pt x="319964" y="865670"/>
                  </a:cubicBezTo>
                  <a:cubicBezTo>
                    <a:pt x="293218" y="820064"/>
                    <a:pt x="326022" y="761429"/>
                    <a:pt x="349949" y="718566"/>
                  </a:cubicBezTo>
                  <a:lnTo>
                    <a:pt x="353416" y="712394"/>
                  </a:lnTo>
                  <a:cubicBezTo>
                    <a:pt x="358521" y="703212"/>
                    <a:pt x="370103" y="699821"/>
                    <a:pt x="379324" y="705040"/>
                  </a:cubicBezTo>
                  <a:cubicBezTo>
                    <a:pt x="388544" y="710184"/>
                    <a:pt x="391859" y="721728"/>
                    <a:pt x="386715" y="730949"/>
                  </a:cubicBezTo>
                  <a:lnTo>
                    <a:pt x="383210" y="737273"/>
                  </a:lnTo>
                  <a:cubicBezTo>
                    <a:pt x="364884" y="770077"/>
                    <a:pt x="337147" y="819722"/>
                    <a:pt x="352844" y="846468"/>
                  </a:cubicBezTo>
                  <a:cubicBezTo>
                    <a:pt x="364350" y="865975"/>
                    <a:pt x="400431" y="876300"/>
                    <a:pt x="457162" y="876300"/>
                  </a:cubicBezTo>
                  <a:cubicBezTo>
                    <a:pt x="688238" y="876300"/>
                    <a:pt x="876262" y="688238"/>
                    <a:pt x="876262" y="457200"/>
                  </a:cubicBezTo>
                  <a:cubicBezTo>
                    <a:pt x="876262" y="226162"/>
                    <a:pt x="688238" y="38100"/>
                    <a:pt x="457162" y="38100"/>
                  </a:cubicBezTo>
                  <a:cubicBezTo>
                    <a:pt x="226085" y="38100"/>
                    <a:pt x="38062" y="226162"/>
                    <a:pt x="38062" y="457200"/>
                  </a:cubicBezTo>
                  <a:cubicBezTo>
                    <a:pt x="38062" y="577863"/>
                    <a:pt x="90107" y="692810"/>
                    <a:pt x="180899" y="772325"/>
                  </a:cubicBezTo>
                  <a:cubicBezTo>
                    <a:pt x="188824" y="779336"/>
                    <a:pt x="189586" y="791299"/>
                    <a:pt x="182651" y="799262"/>
                  </a:cubicBezTo>
                  <a:cubicBezTo>
                    <a:pt x="175679" y="807149"/>
                    <a:pt x="163640" y="807949"/>
                    <a:pt x="155753" y="800976"/>
                  </a:cubicBezTo>
                  <a:cubicBezTo>
                    <a:pt x="56769" y="714108"/>
                    <a:pt x="0" y="588797"/>
                    <a:pt x="0" y="457200"/>
                  </a:cubicBezTo>
                  <a:cubicBezTo>
                    <a:pt x="0" y="205130"/>
                    <a:pt x="205092" y="0"/>
                    <a:pt x="457200" y="0"/>
                  </a:cubicBezTo>
                  <a:cubicBezTo>
                    <a:pt x="709308" y="0"/>
                    <a:pt x="914400" y="205130"/>
                    <a:pt x="914400" y="457200"/>
                  </a:cubicBezTo>
                  <a:cubicBezTo>
                    <a:pt x="914362" y="709308"/>
                    <a:pt x="709270" y="914400"/>
                    <a:pt x="457162" y="91440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rtl="0"/>
              <a:endParaRPr lang="nl-NL" dirty="0"/>
            </a:p>
          </p:txBody>
        </p:sp>
      </p:grpSp>
      <p:cxnSp>
        <p:nvCxnSpPr>
          <p:cNvPr id="325" name="Rechte verbindingslijn 324">
            <a:extLst>
              <a:ext uri="{FF2B5EF4-FFF2-40B4-BE49-F238E27FC236}">
                <a16:creationId xmlns:a16="http://schemas.microsoft.com/office/drawing/2014/main" id="{20C8264B-90F6-488D-9A35-30668A01BA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450747" y="3561837"/>
            <a:ext cx="340725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6" name="Rechte verbindingslijn 325">
            <a:extLst>
              <a:ext uri="{FF2B5EF4-FFF2-40B4-BE49-F238E27FC236}">
                <a16:creationId xmlns:a16="http://schemas.microsoft.com/office/drawing/2014/main" id="{6068E215-0C3A-40AB-99A4-4979F9F8E0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1452601"/>
            <a:ext cx="6858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0" name="Rechte verbindingslijn 329">
            <a:extLst>
              <a:ext uri="{FF2B5EF4-FFF2-40B4-BE49-F238E27FC236}">
                <a16:creationId xmlns:a16="http://schemas.microsoft.com/office/drawing/2014/main" id="{CFFDC489-63F2-422D-BBE3-DA76E38B09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429000" y="4974648"/>
            <a:ext cx="340725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itel 42">
            <a:extLst>
              <a:ext uri="{FF2B5EF4-FFF2-40B4-BE49-F238E27FC236}">
                <a16:creationId xmlns:a16="http://schemas.microsoft.com/office/drawing/2014/main" id="{C67EB74C-8F2F-A044-84A9-F24E7442B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l-N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YD-CAN!</a:t>
            </a:r>
          </a:p>
        </p:txBody>
      </p:sp>
      <p:sp>
        <p:nvSpPr>
          <p:cNvPr id="6" name="Tijdelijke aanduiding voor tekst 5">
            <a:extLst>
              <a:ext uri="{FF2B5EF4-FFF2-40B4-BE49-F238E27FC236}">
                <a16:creationId xmlns:a16="http://schemas.microsoft.com/office/drawing/2014/main" id="{D2EA7F60-6BA4-3F4B-91C2-5E533B193E5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609489" y="6142001"/>
            <a:ext cx="2517637" cy="306083"/>
          </a:xfrm>
        </p:spPr>
        <p:txBody>
          <a:bodyPr rtlCol="0">
            <a:normAutofit/>
          </a:bodyPr>
          <a:lstStyle/>
          <a:p>
            <a:pPr rtl="0"/>
            <a:r>
              <a:rPr lang="nl-NL" b="1" dirty="0">
                <a:solidFill>
                  <a:srgbClr val="FF9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EEN SAMENWERKING VAN:</a:t>
            </a:r>
          </a:p>
        </p:txBody>
      </p:sp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30D495E4-F93F-E946-8B74-75EE7290375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609489" y="6458170"/>
            <a:ext cx="2517637" cy="279101"/>
          </a:xfrm>
        </p:spPr>
        <p:txBody>
          <a:bodyPr rtlCol="0">
            <a:noAutofit/>
          </a:bodyPr>
          <a:lstStyle/>
          <a:p>
            <a:pPr rtl="0"/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Hogeschool Leiden, Marente, UKON</a:t>
            </a:r>
          </a:p>
        </p:txBody>
      </p:sp>
      <p:sp>
        <p:nvSpPr>
          <p:cNvPr id="8" name="Tijdelijke aanduiding voor tekst 7">
            <a:extLst>
              <a:ext uri="{FF2B5EF4-FFF2-40B4-BE49-F238E27FC236}">
                <a16:creationId xmlns:a16="http://schemas.microsoft.com/office/drawing/2014/main" id="{CC02449D-9CD9-E243-BC7A-64094B69D54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45218" y="6734803"/>
            <a:ext cx="2517638" cy="183852"/>
          </a:xfrm>
        </p:spPr>
        <p:txBody>
          <a:bodyPr rtlCol="0"/>
          <a:lstStyle/>
          <a:p>
            <a:pPr algn="just" rtl="0"/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MBO Rijnland, gemeente Teylingen</a:t>
            </a:r>
          </a:p>
        </p:txBody>
      </p:sp>
      <p:sp>
        <p:nvSpPr>
          <p:cNvPr id="23" name="Tijdelijke aanduiding voor tekst 22">
            <a:extLst>
              <a:ext uri="{FF2B5EF4-FFF2-40B4-BE49-F238E27FC236}">
                <a16:creationId xmlns:a16="http://schemas.microsoft.com/office/drawing/2014/main" id="{F6BE6362-93BD-2743-887A-A038C0710C49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379684" y="1641920"/>
            <a:ext cx="2925612" cy="813292"/>
          </a:xfrm>
        </p:spPr>
        <p:txBody>
          <a:bodyPr rtlCol="0"/>
          <a:lstStyle/>
          <a:p>
            <a:pPr algn="just">
              <a:spcAft>
                <a:spcPts val="800"/>
              </a:spcAft>
            </a:pPr>
            <a:r>
              <a:rPr lang="nl-NL" sz="1200" dirty="0">
                <a:solidFill>
                  <a:srgbClr val="FF99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Praktijkgericht onderzoek naar de relatie tussen de cliënt, naasten en/of mantelzorgers en professionals in de langdurige zorg en ondersteuning</a:t>
            </a:r>
          </a:p>
        </p:txBody>
      </p:sp>
      <p:sp>
        <p:nvSpPr>
          <p:cNvPr id="38" name="Tijdelijke aanduiding voor tekst 37">
            <a:extLst>
              <a:ext uri="{FF2B5EF4-FFF2-40B4-BE49-F238E27FC236}">
                <a16:creationId xmlns:a16="http://schemas.microsoft.com/office/drawing/2014/main" id="{8107B0D9-8EB1-4649-9A1C-970A6BC14188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 rtlCol="0"/>
          <a:lstStyle/>
          <a:p>
            <a:pPr rtl="0"/>
            <a:r>
              <a:rPr lang="nl-NL" dirty="0"/>
              <a:t>VAN GOED NAAR BETER</a:t>
            </a:r>
          </a:p>
        </p:txBody>
      </p:sp>
      <p:sp>
        <p:nvSpPr>
          <p:cNvPr id="25" name="Tijdelijke aanduiding voor tekst 24">
            <a:extLst>
              <a:ext uri="{FF2B5EF4-FFF2-40B4-BE49-F238E27FC236}">
                <a16:creationId xmlns:a16="http://schemas.microsoft.com/office/drawing/2014/main" id="{84C7E5E4-AAAD-A841-8A0C-BECC827BB437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379684" y="2455211"/>
            <a:ext cx="2925613" cy="2970199"/>
          </a:xfrm>
        </p:spPr>
        <p:txBody>
          <a:bodyPr rtlCol="0">
            <a:normAutofit fontScale="40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nl-NL" sz="3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YD-CAN! </a:t>
            </a:r>
            <a:r>
              <a:rPr lang="nl-NL" sz="3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 een project dat we de komende twee jaar gaan uitvoeren voor en met jonge mensen met dementie en hun naasten. De doelen van het project zijn:</a:t>
            </a:r>
          </a:p>
          <a:p>
            <a:pPr algn="just">
              <a:lnSpc>
                <a:spcPct val="120000"/>
              </a:lnSpc>
            </a:pPr>
            <a:r>
              <a:rPr lang="nl-NL" sz="3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</a:t>
            </a:r>
            <a:r>
              <a:rPr lang="nl-NL" sz="3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evorderen van de ondersteuning </a:t>
            </a:r>
            <a:r>
              <a:rPr lang="nl-NL" sz="3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van jonge mensen met dementie  en hun naasten rond opname in het verpleeghuis en daarna</a:t>
            </a:r>
          </a:p>
          <a:p>
            <a:pPr algn="just">
              <a:lnSpc>
                <a:spcPct val="120000"/>
              </a:lnSpc>
            </a:pPr>
            <a:r>
              <a:rPr lang="nl-NL" sz="3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</a:t>
            </a:r>
            <a:r>
              <a:rPr lang="nl-NL" sz="3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erbeteren van de </a:t>
            </a:r>
            <a:r>
              <a:rPr lang="nl-NL" sz="3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eigen regie,</a:t>
            </a:r>
            <a:r>
              <a:rPr lang="nl-NL" sz="3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samenwerking en relatie </a:t>
            </a:r>
            <a:r>
              <a:rPr lang="nl-NL" sz="3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tussen jonge mensen met dementie, naasten en zorgverleners in de periode rond opname in het verpleeghuis en daarna</a:t>
            </a:r>
          </a:p>
        </p:txBody>
      </p:sp>
      <p:sp>
        <p:nvSpPr>
          <p:cNvPr id="31" name="Tijdelijke aanduiding voor tekst 30">
            <a:extLst>
              <a:ext uri="{FF2B5EF4-FFF2-40B4-BE49-F238E27FC236}">
                <a16:creationId xmlns:a16="http://schemas.microsoft.com/office/drawing/2014/main" id="{696A51A3-D704-A84A-8916-3E3AACC54A2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3976399" y="7626651"/>
            <a:ext cx="2796559" cy="375733"/>
          </a:xfrm>
        </p:spPr>
        <p:txBody>
          <a:bodyPr rtlCol="0">
            <a:normAutofit fontScale="92500" lnSpcReduction="20000"/>
          </a:bodyPr>
          <a:lstStyle/>
          <a:p>
            <a:pPr rtl="0"/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https://www.hsleiden.nl/vio/onderzoek-en-kennisuitwisseling/yd-can</a:t>
            </a:r>
          </a:p>
        </p:txBody>
      </p:sp>
      <p:sp>
        <p:nvSpPr>
          <p:cNvPr id="32" name="Tijdelijke aanduiding voor tekst 31">
            <a:extLst>
              <a:ext uri="{FF2B5EF4-FFF2-40B4-BE49-F238E27FC236}">
                <a16:creationId xmlns:a16="http://schemas.microsoft.com/office/drawing/2014/main" id="{CD14C384-0761-5E4F-BFF8-FB821771317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 rtlCol="0">
            <a:normAutofit/>
          </a:bodyPr>
          <a:lstStyle/>
          <a:p>
            <a:pPr rtl="0"/>
            <a:r>
              <a:rPr lang="nl-NL" sz="1300" dirty="0">
                <a:latin typeface="Arial" panose="020B0604020202020204" pitchFamily="34" charset="0"/>
                <a:cs typeface="Arial" panose="020B0604020202020204" pitchFamily="34" charset="0"/>
              </a:rPr>
              <a:t>linden.vd.a@hsleiden.nl</a:t>
            </a:r>
          </a:p>
        </p:txBody>
      </p:sp>
      <p:sp>
        <p:nvSpPr>
          <p:cNvPr id="33" name="Tijdelijke aanduiding voor tekst 32">
            <a:extLst>
              <a:ext uri="{FF2B5EF4-FFF2-40B4-BE49-F238E27FC236}">
                <a16:creationId xmlns:a16="http://schemas.microsoft.com/office/drawing/2014/main" id="{363A7E06-95AB-7D43-9DDF-E39E83B0A62E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 rtlCol="0">
            <a:normAutofit/>
          </a:bodyPr>
          <a:lstStyle/>
          <a:p>
            <a:pPr rtl="0"/>
            <a:r>
              <a:rPr lang="nl-NL" sz="1300" dirty="0">
                <a:latin typeface="Arial" panose="020B0604020202020204" pitchFamily="34" charset="0"/>
                <a:cs typeface="Arial" panose="020B0604020202020204" pitchFamily="34" charset="0"/>
              </a:rPr>
              <a:t>+31(0) 6 18 70 68 78</a:t>
            </a:r>
          </a:p>
        </p:txBody>
      </p:sp>
      <p:sp>
        <p:nvSpPr>
          <p:cNvPr id="116" name="Tijdelijke aanduiding voor tekst 115">
            <a:extLst>
              <a:ext uri="{FF2B5EF4-FFF2-40B4-BE49-F238E27FC236}">
                <a16:creationId xmlns:a16="http://schemas.microsoft.com/office/drawing/2014/main" id="{4233DFE1-397B-9D40-8F2D-A74BAA716937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597877" y="8180563"/>
            <a:ext cx="1699274" cy="289046"/>
          </a:xfrm>
        </p:spPr>
        <p:txBody>
          <a:bodyPr rtlCol="0"/>
          <a:lstStyle/>
          <a:p>
            <a:pPr rtl="0"/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WEBSITE LECTORAAT VIO</a:t>
            </a:r>
          </a:p>
        </p:txBody>
      </p:sp>
      <p:sp>
        <p:nvSpPr>
          <p:cNvPr id="117" name="Tijdelijke aanduiding voor tekst 116">
            <a:extLst>
              <a:ext uri="{FF2B5EF4-FFF2-40B4-BE49-F238E27FC236}">
                <a16:creationId xmlns:a16="http://schemas.microsoft.com/office/drawing/2014/main" id="{D955D1EE-EFC7-0843-93AB-52CF2FE43CF2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>
          <a:xfrm>
            <a:off x="597877" y="8448580"/>
            <a:ext cx="1699274" cy="184300"/>
          </a:xfrm>
        </p:spPr>
        <p:txBody>
          <a:bodyPr rtlCol="0"/>
          <a:lstStyle/>
          <a:p>
            <a:pPr rtl="0"/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ANNETTE VAN DER LINDEN</a:t>
            </a:r>
          </a:p>
        </p:txBody>
      </p:sp>
      <p:sp>
        <p:nvSpPr>
          <p:cNvPr id="118" name="Tijdelijke aanduiding voor tekst 117">
            <a:extLst>
              <a:ext uri="{FF2B5EF4-FFF2-40B4-BE49-F238E27FC236}">
                <a16:creationId xmlns:a16="http://schemas.microsoft.com/office/drawing/2014/main" id="{542487C0-67AC-0849-8B9F-130D56060EBA}"/>
              </a:ext>
            </a:extLst>
          </p:cNvPr>
          <p:cNvSpPr>
            <a:spLocks noGrp="1"/>
          </p:cNvSpPr>
          <p:nvPr>
            <p:ph type="body" sz="quarter" idx="51"/>
          </p:nvPr>
        </p:nvSpPr>
        <p:spPr>
          <a:xfrm>
            <a:off x="571210" y="8730958"/>
            <a:ext cx="2310392" cy="184300"/>
          </a:xfrm>
        </p:spPr>
        <p:txBody>
          <a:bodyPr rtlCol="0"/>
          <a:lstStyle/>
          <a:p>
            <a:pPr rtl="0"/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JOSÉ VAN DER PLAS/ KO HEIJBOER</a:t>
            </a:r>
          </a:p>
        </p:txBody>
      </p:sp>
      <p:sp>
        <p:nvSpPr>
          <p:cNvPr id="119" name="Tijdelijke aanduiding voor tekst 118">
            <a:extLst>
              <a:ext uri="{FF2B5EF4-FFF2-40B4-BE49-F238E27FC236}">
                <a16:creationId xmlns:a16="http://schemas.microsoft.com/office/drawing/2014/main" id="{EA98D879-DA49-2444-B6BC-531098AA8B63}"/>
              </a:ext>
            </a:extLst>
          </p:cNvPr>
          <p:cNvSpPr>
            <a:spLocks noGrp="1"/>
          </p:cNvSpPr>
          <p:nvPr>
            <p:ph type="body" sz="quarter" idx="52"/>
          </p:nvPr>
        </p:nvSpPr>
        <p:spPr>
          <a:xfrm>
            <a:off x="362961" y="7593880"/>
            <a:ext cx="2796559" cy="289046"/>
          </a:xfrm>
        </p:spPr>
        <p:txBody>
          <a:bodyPr rtlCol="0"/>
          <a:lstStyle/>
          <a:p>
            <a:pPr rtl="0"/>
            <a:r>
              <a:rPr lang="nl-NL" b="1" dirty="0">
                <a:solidFill>
                  <a:srgbClr val="FF99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MEER INFORMATIE?</a:t>
            </a:r>
          </a:p>
        </p:txBody>
      </p:sp>
      <p:sp>
        <p:nvSpPr>
          <p:cNvPr id="120" name="Tijdelijke aanduiding voor tekst 119">
            <a:extLst>
              <a:ext uri="{FF2B5EF4-FFF2-40B4-BE49-F238E27FC236}">
                <a16:creationId xmlns:a16="http://schemas.microsoft.com/office/drawing/2014/main" id="{05BC12C5-98CA-634E-B120-78D814AFCADB}"/>
              </a:ext>
            </a:extLst>
          </p:cNvPr>
          <p:cNvSpPr>
            <a:spLocks noGrp="1"/>
          </p:cNvSpPr>
          <p:nvPr>
            <p:ph type="body" sz="quarter" idx="53"/>
          </p:nvPr>
        </p:nvSpPr>
        <p:spPr>
          <a:xfrm>
            <a:off x="597877" y="7911085"/>
            <a:ext cx="1699274" cy="289046"/>
          </a:xfrm>
        </p:spPr>
        <p:txBody>
          <a:bodyPr rtlCol="0"/>
          <a:lstStyle/>
          <a:p>
            <a:pPr rtl="0"/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FOLDER OP DE AFDELING</a:t>
            </a:r>
          </a:p>
        </p:txBody>
      </p:sp>
      <p:sp>
        <p:nvSpPr>
          <p:cNvPr id="149" name="Tijdelijke aanduiding voor tekst 148">
            <a:extLst>
              <a:ext uri="{FF2B5EF4-FFF2-40B4-BE49-F238E27FC236}">
                <a16:creationId xmlns:a16="http://schemas.microsoft.com/office/drawing/2014/main" id="{A7504683-E4D4-0D48-919D-A3FCB64E43CA}"/>
              </a:ext>
            </a:extLst>
          </p:cNvPr>
          <p:cNvSpPr>
            <a:spLocks noGrp="1"/>
          </p:cNvSpPr>
          <p:nvPr>
            <p:ph type="body" sz="quarter" idx="59"/>
          </p:nvPr>
        </p:nvSpPr>
        <p:spPr>
          <a:xfrm>
            <a:off x="3668255" y="1146174"/>
            <a:ext cx="2722173" cy="300507"/>
          </a:xfrm>
        </p:spPr>
        <p:txBody>
          <a:bodyPr rIns="0" rtlCol="0">
            <a:normAutofit/>
          </a:bodyPr>
          <a:lstStyle/>
          <a:p>
            <a:pPr rtl="0"/>
            <a:r>
              <a:rPr lang="nl-NL" dirty="0"/>
              <a:t> VOOR TER LEEDE EN DE JMD</a:t>
            </a:r>
          </a:p>
        </p:txBody>
      </p:sp>
      <p:sp>
        <p:nvSpPr>
          <p:cNvPr id="148" name="Tijdelijke aanduiding voor tekst 147">
            <a:extLst>
              <a:ext uri="{FF2B5EF4-FFF2-40B4-BE49-F238E27FC236}">
                <a16:creationId xmlns:a16="http://schemas.microsoft.com/office/drawing/2014/main" id="{737697CF-DAC5-BE40-8620-8AAF5D50500C}"/>
              </a:ext>
            </a:extLst>
          </p:cNvPr>
          <p:cNvSpPr>
            <a:spLocks noGrp="1"/>
          </p:cNvSpPr>
          <p:nvPr>
            <p:ph type="body" sz="quarter" idx="60"/>
          </p:nvPr>
        </p:nvSpPr>
        <p:spPr>
          <a:xfrm>
            <a:off x="3645217" y="3706465"/>
            <a:ext cx="2827547" cy="1225033"/>
          </a:xfrm>
        </p:spPr>
        <p:txBody>
          <a:bodyPr rIns="0" rtlCol="0">
            <a:noAutofit/>
          </a:bodyPr>
          <a:lstStyle/>
          <a:p>
            <a:pPr algn="just" rtl="0">
              <a:lnSpc>
                <a:spcPct val="100000"/>
              </a:lnSpc>
            </a:pPr>
            <a:r>
              <a:rPr lang="nl-NL" dirty="0">
                <a:solidFill>
                  <a:srgbClr val="FF99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Voor </a:t>
            </a:r>
            <a:r>
              <a:rPr lang="nl-NL">
                <a:solidFill>
                  <a:srgbClr val="FF99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dit project </a:t>
            </a:r>
            <a:r>
              <a:rPr lang="nl-NL" dirty="0">
                <a:solidFill>
                  <a:srgbClr val="FF9933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wordt een groep gevormd (</a:t>
            </a:r>
            <a:r>
              <a:rPr lang="nl-NL" dirty="0">
                <a:solidFill>
                  <a:srgbClr val="FF9933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leergemeenschap). Deze zal bestaan uit jonge mensen met dementie en hun naasten, zorgprofessionals en ook uit docenten, studenten en onderzoekers van de hogeschool Leiden </a:t>
            </a:r>
            <a:endParaRPr lang="nl-NL" dirty="0">
              <a:solidFill>
                <a:srgbClr val="FF99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" name="Tijdelijke aanduiding voor tekst 146">
            <a:extLst>
              <a:ext uri="{FF2B5EF4-FFF2-40B4-BE49-F238E27FC236}">
                <a16:creationId xmlns:a16="http://schemas.microsoft.com/office/drawing/2014/main" id="{CDA1D8C4-E95C-CE45-8CB2-A04638B52EC6}"/>
              </a:ext>
            </a:extLst>
          </p:cNvPr>
          <p:cNvSpPr>
            <a:spLocks noGrp="1"/>
          </p:cNvSpPr>
          <p:nvPr>
            <p:ph type="body" sz="quarter" idx="61"/>
          </p:nvPr>
        </p:nvSpPr>
        <p:spPr>
          <a:xfrm>
            <a:off x="3609490" y="4974648"/>
            <a:ext cx="2863274" cy="1196804"/>
          </a:xfrm>
        </p:spPr>
        <p:txBody>
          <a:bodyPr rIns="0" rtlCol="0"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Deelnemers bepalen samen </a:t>
            </a:r>
            <a:r>
              <a:rPr lang="nl-NL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wat de vragen vanuit de praktijk zijn en hoe ze die vragen willen beantwoorden.</a:t>
            </a:r>
          </a:p>
          <a:p>
            <a:pPr algn="just">
              <a:lnSpc>
                <a:spcPct val="100000"/>
              </a:lnSpc>
            </a:pPr>
            <a:r>
              <a:rPr lang="nl-NL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Centraal hierbij staat het benutten en uitwisselen van de ervaringskennis.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5" name="Ovaal 124">
            <a:extLst>
              <a:ext uri="{FF2B5EF4-FFF2-40B4-BE49-F238E27FC236}">
                <a16:creationId xmlns:a16="http://schemas.microsoft.com/office/drawing/2014/main" id="{8A7DE4BB-244F-6B49-9727-5BAD74EA46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2961" y="7942124"/>
            <a:ext cx="160984" cy="16098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l-NL" dirty="0"/>
          </a:p>
        </p:txBody>
      </p:sp>
      <p:sp>
        <p:nvSpPr>
          <p:cNvPr id="126" name="Ovaal 125">
            <a:extLst>
              <a:ext uri="{FF2B5EF4-FFF2-40B4-BE49-F238E27FC236}">
                <a16:creationId xmlns:a16="http://schemas.microsoft.com/office/drawing/2014/main" id="{86F5B1B6-C812-7540-BCB9-271539B931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2961" y="8210638"/>
            <a:ext cx="160984" cy="16098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l-NL" dirty="0"/>
          </a:p>
        </p:txBody>
      </p:sp>
      <p:sp>
        <p:nvSpPr>
          <p:cNvPr id="127" name="Ovaal 126">
            <a:extLst>
              <a:ext uri="{FF2B5EF4-FFF2-40B4-BE49-F238E27FC236}">
                <a16:creationId xmlns:a16="http://schemas.microsoft.com/office/drawing/2014/main" id="{5460C3D1-676E-3E4D-95DB-F5F6D3D889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2961" y="8471895"/>
            <a:ext cx="160984" cy="16098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l-NL" dirty="0"/>
          </a:p>
        </p:txBody>
      </p:sp>
      <p:sp>
        <p:nvSpPr>
          <p:cNvPr id="128" name="Ovaal 127">
            <a:extLst>
              <a:ext uri="{FF2B5EF4-FFF2-40B4-BE49-F238E27FC236}">
                <a16:creationId xmlns:a16="http://schemas.microsoft.com/office/drawing/2014/main" id="{2ED2FB73-5322-564C-B2F5-9335A0646A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2961" y="8747666"/>
            <a:ext cx="160984" cy="16098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l-NL" dirty="0"/>
          </a:p>
        </p:txBody>
      </p:sp>
      <p:cxnSp>
        <p:nvCxnSpPr>
          <p:cNvPr id="132" name="Rechte verbindingslijn met pijl 131">
            <a:extLst>
              <a:ext uri="{FF2B5EF4-FFF2-40B4-BE49-F238E27FC236}">
                <a16:creationId xmlns:a16="http://schemas.microsoft.com/office/drawing/2014/main" id="{1A6D5824-1247-904A-978C-E3901FF49E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-4630" y="8022616"/>
            <a:ext cx="291220" cy="1"/>
          </a:xfrm>
          <a:prstGeom prst="straightConnector1">
            <a:avLst/>
          </a:prstGeom>
          <a:ln w="12700">
            <a:solidFill>
              <a:schemeClr val="bg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Rechte verbindingslijn met pijl 133">
            <a:extLst>
              <a:ext uri="{FF2B5EF4-FFF2-40B4-BE49-F238E27FC236}">
                <a16:creationId xmlns:a16="http://schemas.microsoft.com/office/drawing/2014/main" id="{08DF0C07-C343-A74B-A633-EF26C544E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-4018" y="8290135"/>
            <a:ext cx="291220" cy="1"/>
          </a:xfrm>
          <a:prstGeom prst="straightConnector1">
            <a:avLst/>
          </a:prstGeom>
          <a:ln w="12700">
            <a:solidFill>
              <a:schemeClr val="bg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Rechte verbindingslijn met pijl 134">
            <a:extLst>
              <a:ext uri="{FF2B5EF4-FFF2-40B4-BE49-F238E27FC236}">
                <a16:creationId xmlns:a16="http://schemas.microsoft.com/office/drawing/2014/main" id="{80D6FA17-ADEA-444A-811E-1FC72DA429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-4631" y="8552386"/>
            <a:ext cx="291220" cy="1"/>
          </a:xfrm>
          <a:prstGeom prst="straightConnector1">
            <a:avLst/>
          </a:prstGeom>
          <a:ln w="12700">
            <a:solidFill>
              <a:schemeClr val="bg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Rechte verbindingslijn met pijl 135">
            <a:extLst>
              <a:ext uri="{FF2B5EF4-FFF2-40B4-BE49-F238E27FC236}">
                <a16:creationId xmlns:a16="http://schemas.microsoft.com/office/drawing/2014/main" id="{537DB787-45FC-6C42-8904-35531D3160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-4630" y="8833863"/>
            <a:ext cx="291220" cy="1"/>
          </a:xfrm>
          <a:prstGeom prst="straightConnector1">
            <a:avLst/>
          </a:prstGeom>
          <a:ln w="12700">
            <a:solidFill>
              <a:schemeClr val="bg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Rechte verbindingslijn met pijl 151">
            <a:extLst>
              <a:ext uri="{FF2B5EF4-FFF2-40B4-BE49-F238E27FC236}">
                <a16:creationId xmlns:a16="http://schemas.microsoft.com/office/drawing/2014/main" id="{4FE93959-4A6A-4B48-B3E2-6468FDE1ED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-4630" y="1681193"/>
            <a:ext cx="291220" cy="1"/>
          </a:xfrm>
          <a:prstGeom prst="straightConnector1">
            <a:avLst/>
          </a:prstGeom>
          <a:ln w="12700">
            <a:solidFill>
              <a:schemeClr val="bg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Rechte verbindingslijn met pijl 152">
            <a:extLst>
              <a:ext uri="{FF2B5EF4-FFF2-40B4-BE49-F238E27FC236}">
                <a16:creationId xmlns:a16="http://schemas.microsoft.com/office/drawing/2014/main" id="{92D27F86-00CB-3644-8651-C1182ECB7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-15138" y="2717323"/>
            <a:ext cx="291220" cy="1"/>
          </a:xfrm>
          <a:prstGeom prst="straightConnector1">
            <a:avLst/>
          </a:prstGeom>
          <a:ln w="12700">
            <a:solidFill>
              <a:schemeClr val="bg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Rechte verbindingslijn met pijl 153">
            <a:extLst>
              <a:ext uri="{FF2B5EF4-FFF2-40B4-BE49-F238E27FC236}">
                <a16:creationId xmlns:a16="http://schemas.microsoft.com/office/drawing/2014/main" id="{8456E314-2B8A-0B45-B8BB-C04ABEADA5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3561838"/>
            <a:ext cx="291220" cy="1"/>
          </a:xfrm>
          <a:prstGeom prst="straightConnector1">
            <a:avLst/>
          </a:prstGeom>
          <a:ln w="12700">
            <a:solidFill>
              <a:schemeClr val="bg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4" name="Afbeelding 353">
            <a:extLst>
              <a:ext uri="{FF2B5EF4-FFF2-40B4-BE49-F238E27FC236}">
                <a16:creationId xmlns:a16="http://schemas.microsoft.com/office/drawing/2014/main" id="{0D83EC14-B023-4D79-80DB-8DFF1778E498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8255" y="1625589"/>
            <a:ext cx="2804510" cy="1841471"/>
          </a:xfrm>
          <a:prstGeom prst="rect">
            <a:avLst/>
          </a:prstGeom>
          <a:noFill/>
        </p:spPr>
      </p:pic>
      <p:pic>
        <p:nvPicPr>
          <p:cNvPr id="356" name="Afbeelding 355">
            <a:extLst>
              <a:ext uri="{FF2B5EF4-FFF2-40B4-BE49-F238E27FC236}">
                <a16:creationId xmlns:a16="http://schemas.microsoft.com/office/drawing/2014/main" id="{30567549-61D1-4488-94C4-72E15FAFC2A4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0065" y="413908"/>
            <a:ext cx="1779905" cy="579120"/>
          </a:xfrm>
          <a:prstGeom prst="rect">
            <a:avLst/>
          </a:prstGeom>
          <a:noFill/>
        </p:spPr>
      </p:pic>
      <p:pic>
        <p:nvPicPr>
          <p:cNvPr id="357" name="Afbeelding 356">
            <a:extLst>
              <a:ext uri="{FF2B5EF4-FFF2-40B4-BE49-F238E27FC236}">
                <a16:creationId xmlns:a16="http://schemas.microsoft.com/office/drawing/2014/main" id="{F0C6AB24-A257-4834-8B6D-8DB04B7C2F10}"/>
              </a:ext>
            </a:extLst>
          </p:cNvPr>
          <p:cNvPicPr/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22" r="6923"/>
          <a:stretch/>
        </p:blipFill>
        <p:spPr bwMode="auto">
          <a:xfrm>
            <a:off x="441341" y="5432119"/>
            <a:ext cx="2798397" cy="189623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cxnSp>
        <p:nvCxnSpPr>
          <p:cNvPr id="358" name="Rechte verbindingslijn met pijl 357">
            <a:extLst>
              <a:ext uri="{FF2B5EF4-FFF2-40B4-BE49-F238E27FC236}">
                <a16:creationId xmlns:a16="http://schemas.microsoft.com/office/drawing/2014/main" id="{4B6A282D-83A1-43DE-B0CE-CA51DB3879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598" y="4367369"/>
            <a:ext cx="291220" cy="1"/>
          </a:xfrm>
          <a:prstGeom prst="straightConnector1">
            <a:avLst/>
          </a:prstGeom>
          <a:ln w="12700">
            <a:solidFill>
              <a:schemeClr val="bg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 descr="ZonMw logo, link naar ZonMw homepage">
            <a:extLst>
              <a:ext uri="{FF2B5EF4-FFF2-40B4-BE49-F238E27FC236}">
                <a16:creationId xmlns:a16="http://schemas.microsoft.com/office/drawing/2014/main" id="{278B8E99-C963-4C2C-890A-1516D22F5A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5217" y="7014117"/>
            <a:ext cx="2287234" cy="46012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1448178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INFO Resume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92D050"/>
      </a:accent1>
      <a:accent2>
        <a:srgbClr val="0070C0"/>
      </a:accent2>
      <a:accent3>
        <a:srgbClr val="00B0F0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Tw Cen MT-Rockwell">
      <a:majorFont>
        <a:latin typeface="Tw Cen MT" panose="020B0602020104020603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4866428_TF67752057" id="{4154AAC2-66B9-4845-A812-580553F968E6}" vid="{ADB1D55C-F20E-4C81-ADAC-2032DF9F83FF}"/>
    </a:ext>
  </a:extLst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ef88797d-310b-4d46-ad9c-0c23fa0c8d4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02E0EF7D44C04B9FA644DBFF45FF6A" ma:contentTypeVersion="13" ma:contentTypeDescription="Create a new document." ma:contentTypeScope="" ma:versionID="206b9469efed5238e3299da57cdc015e">
  <xsd:schema xmlns:xsd="http://www.w3.org/2001/XMLSchema" xmlns:xs="http://www.w3.org/2001/XMLSchema" xmlns:p="http://schemas.microsoft.com/office/2006/metadata/properties" xmlns:ns2="876de33e-aaa5-4507-9b92-b84e676ded0d" xmlns:ns3="ef88797d-310b-4d46-ad9c-0c23fa0c8d45" targetNamespace="http://schemas.microsoft.com/office/2006/metadata/properties" ma:root="true" ma:fieldsID="281ed500249cd3fe925a7af84a8b56c4" ns2:_="" ns3:_="">
    <xsd:import namespace="876de33e-aaa5-4507-9b92-b84e676ded0d"/>
    <xsd:import namespace="ef88797d-310b-4d46-ad9c-0c23fa0c8d4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6de33e-aaa5-4507-9b92-b84e676ded0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hidden="true" ma:internalName="LastSharedByUser" ma:readOnly="true">
      <xsd:simpleType>
        <xsd:restriction base="dms:Note"/>
      </xsd:simpleType>
    </xsd:element>
    <xsd:element name="LastSharedByTime" ma:index="11" nillable="true" ma:displayName="Last Shared By Time" ma:description="" ma:hidden="true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88797d-310b-4d46-ad9c-0c23fa0c8d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AutoTags" ma:index="19" nillable="true" ma:displayName="Tags" ma:internalName="MediaServiceAutoTags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C8330E-9243-41D2-B668-95E77A525F1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4FC06E3-0E84-4E3F-B416-FB828DCF9B7F}">
  <ds:schemaRefs>
    <ds:schemaRef ds:uri="http://schemas.microsoft.com/office/2006/metadata/properties"/>
    <ds:schemaRef ds:uri="http://schemas.microsoft.com/office/infopath/2007/PartnerControls"/>
    <ds:schemaRef ds:uri="ef88797d-310b-4d46-ad9c-0c23fa0c8d45"/>
  </ds:schemaRefs>
</ds:datastoreItem>
</file>

<file path=customXml/itemProps3.xml><?xml version="1.0" encoding="utf-8"?>
<ds:datastoreItem xmlns:ds="http://schemas.openxmlformats.org/officeDocument/2006/customXml" ds:itemID="{6C0558B0-8C20-4473-953C-1BB329A85EE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76de33e-aaa5-4507-9b92-b84e676ded0d"/>
    <ds:schemaRef ds:uri="ef88797d-310b-4d46-ad9c-0c23fa0c8d4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Internationaal infographic CV</Template>
  <TotalTime>236</TotalTime>
  <Words>244</Words>
  <Application>Microsoft Office PowerPoint</Application>
  <PresentationFormat>Brief (216 x 279 mm)</PresentationFormat>
  <Paragraphs>22</Paragraphs>
  <Slides>1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7" baseType="lpstr">
      <vt:lpstr>Arial</vt:lpstr>
      <vt:lpstr>Calibri</vt:lpstr>
      <vt:lpstr>Rockwell</vt:lpstr>
      <vt:lpstr>Times New Roman</vt:lpstr>
      <vt:lpstr>Tw Cen MT</vt:lpstr>
      <vt:lpstr>Office-thema</vt:lpstr>
      <vt:lpstr>YD-CAN!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YD-CAN!</dc:title>
  <dc:creator>amt.vanderlinden@outlook.com</dc:creator>
  <cp:lastModifiedBy>Gemerden, Manon van</cp:lastModifiedBy>
  <cp:revision>9</cp:revision>
  <dcterms:created xsi:type="dcterms:W3CDTF">2021-04-25T21:16:21Z</dcterms:created>
  <dcterms:modified xsi:type="dcterms:W3CDTF">2021-04-29T11:10:48Z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0x0101005F02E0EF7D44C04B9FA644DBFF45FF6A</vt:lpwstr>
  </property>
</Properties>
</file>